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60" r:id="rId6"/>
    <p:sldMasterId id="2147483678" r:id="rId7"/>
  </p:sldMasterIdLst>
  <p:sldIdLst>
    <p:sldId id="374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375" r:id="rId16"/>
    <p:sldId id="376" r:id="rId17"/>
    <p:sldId id="377" r:id="rId18"/>
    <p:sldId id="36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A72"/>
    <a:srgbClr val="001AE0"/>
    <a:srgbClr val="FFFFFF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.png"/><Relationship Id="rId4" Type="http://schemas.openxmlformats.org/officeDocument/2006/relationships/image" Target="../media/image5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9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9645E-4C52-F32F-BABD-8068D7887A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2891CE-16E2-00D0-627E-4AD6ED7EBC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715441-36C4-A8F7-05C9-C299E0CB5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A4CCA-374F-54E7-7DA3-D6D9307DB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6C61A-BC04-86FA-49C0-766F83C6B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26636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2D61F-7608-B959-EBC6-E41BDE632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747ECC-4D5A-BE4C-95EC-7464EC353A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D8F6E-39FF-484E-C74A-407040155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78C285-14B2-8695-BD78-7DDCE1B9F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BF699-E602-7AFC-C80D-A56BA0F8B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65853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5EB84D-DFE8-53C4-5DCD-8D1C5AB72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C58E-24F1-FE51-6C09-14299F95D9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C8CCF-8BE9-2C5A-4147-407B7EC67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DB493-EEAF-128D-680B-15CE260B8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205A1-A884-BACB-4C8C-C7E6DDB95D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250326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mal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oda Design\Client files\SMALL CLIENTS\Sealord\00361 - PowerPoint Template\Source\TCF_Master Boat_Retouch_P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3" t="31306" r="2021" b="13547"/>
          <a:stretch/>
        </p:blipFill>
        <p:spPr bwMode="auto">
          <a:xfrm>
            <a:off x="288000" y="287064"/>
            <a:ext cx="11607138" cy="54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BD768-1A9C-49D0-B10A-BE9A200E43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0" y="74125"/>
            <a:ext cx="437146" cy="670975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7E82C1-1917-4896-AE96-1401A9076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77431" y="-5573398"/>
            <a:ext cx="437146" cy="121580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F09E7-5626-410C-84E8-F45236CC9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77428" y="-56742"/>
            <a:ext cx="437146" cy="11490696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457992" y="35103"/>
            <a:ext cx="437146" cy="67877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920684" y="3464101"/>
            <a:ext cx="9450454" cy="9496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NZ" noProof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20684" y="4572099"/>
            <a:ext cx="9450454" cy="393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 noProof="0"/>
              <a:t>Click to edit 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434" y="5511222"/>
            <a:ext cx="1827555" cy="11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73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mal Title Pag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D:\Dooda Design\Client files\SMALL CLIENTS\Sealord\00361 - PowerPoint Template\Source\TCF_Master Boat_Retouch_P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2" t="5012" r="2021" b="4920"/>
          <a:stretch/>
        </p:blipFill>
        <p:spPr bwMode="auto">
          <a:xfrm>
            <a:off x="6235700" y="381000"/>
            <a:ext cx="5659438" cy="5312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BD768-1A9C-49D0-B10A-BE9A200E43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4" y="74125"/>
            <a:ext cx="437146" cy="561448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F09E7-5626-410C-84E8-F45236CC9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50101" y="2815931"/>
            <a:ext cx="437146" cy="574534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457992" y="35103"/>
            <a:ext cx="437146" cy="56535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33399" y="1140001"/>
            <a:ext cx="5524503" cy="9496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NZ" noProof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33399" y="2247999"/>
            <a:ext cx="5524503" cy="393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 noProof="0"/>
              <a:t>Click to edit 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7E82C1-1917-4896-AE96-1401A9076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7899" y="-2552930"/>
            <a:ext cx="437146" cy="61171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386" y="5502984"/>
            <a:ext cx="1827555" cy="11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762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xed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7FDF208-D58F-453F-BEC9-29E39A8B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951" y="3628753"/>
            <a:ext cx="6351587" cy="5812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A7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NZ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AC4B-F8E1-4B8E-83D7-06588DF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4951" y="2003425"/>
            <a:ext cx="6351588" cy="114934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NZ" noProof="0"/>
              <a:t>Click to add a slide title here</a:t>
            </a:r>
          </a:p>
        </p:txBody>
      </p:sp>
      <p:pic>
        <p:nvPicPr>
          <p:cNvPr id="6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>
            <a:fillRect/>
          </a:stretch>
        </p:blipFill>
        <p:spPr>
          <a:xfrm>
            <a:off x="0" y="0"/>
            <a:ext cx="494347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30383" y="0"/>
            <a:ext cx="441668" cy="6858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9A2A2-D3E5-4932-9CC6-A085B5A31F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858" y="1257236"/>
            <a:ext cx="579774" cy="424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88" y="4595520"/>
            <a:ext cx="1827555" cy="11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0226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ated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4FAFF4C-B789-7B47-8D62-995A255D19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7" t="16568" r="25022" b="32968"/>
          <a:stretch/>
        </p:blipFill>
        <p:spPr>
          <a:xfrm>
            <a:off x="0" y="0"/>
            <a:ext cx="4838700" cy="685800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07FDF208-D58F-453F-BEC9-29E39A8B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951" y="3628753"/>
            <a:ext cx="6351587" cy="5812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A7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NZ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AC4B-F8E1-4B8E-83D7-06588DF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4951" y="2003425"/>
            <a:ext cx="6351588" cy="114934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NZ" noProof="0"/>
              <a:t>Click to add a slide title here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30383" y="0"/>
            <a:ext cx="441668" cy="6858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9A2A2-D3E5-4932-9CC6-A085B5A31F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858" y="1257236"/>
            <a:ext cx="579774" cy="424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88" y="4595520"/>
            <a:ext cx="1827555" cy="11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39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bi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7FDF208-D58F-453F-BEC9-29E39A8B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951" y="3628753"/>
            <a:ext cx="6351587" cy="5812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A7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NZ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AC4B-F8E1-4B8E-83D7-06588DF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4951" y="2003425"/>
            <a:ext cx="6351588" cy="114934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NZ" noProof="0"/>
              <a:t>Click to add a slide title here</a:t>
            </a:r>
          </a:p>
        </p:txBody>
      </p:sp>
      <p:pic>
        <p:nvPicPr>
          <p:cNvPr id="6" name="Picture Placeholder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9" r="31077"/>
          <a:stretch/>
        </p:blipFill>
        <p:spPr>
          <a:xfrm>
            <a:off x="0" y="-1"/>
            <a:ext cx="48387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30383" y="0"/>
            <a:ext cx="441668" cy="6858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9A2A2-D3E5-4932-9CC6-A085B5A31F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858" y="1257236"/>
            <a:ext cx="579774" cy="4246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588" y="4595520"/>
            <a:ext cx="1827555" cy="1197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54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wave/Takeaway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EditPoints="1"/>
          </p:cNvSpPr>
          <p:nvPr userDrawn="1"/>
        </p:nvSpPr>
        <p:spPr bwMode="auto">
          <a:xfrm>
            <a:off x="0" y="5552914"/>
            <a:ext cx="12192000" cy="1305086"/>
          </a:xfrm>
          <a:custGeom>
            <a:avLst/>
            <a:gdLst>
              <a:gd name="T0" fmla="*/ 1556 w 3840"/>
              <a:gd name="T1" fmla="*/ 9 h 411"/>
              <a:gd name="T2" fmla="*/ 1498 w 3840"/>
              <a:gd name="T3" fmla="*/ 4 h 411"/>
              <a:gd name="T4" fmla="*/ 1473 w 3840"/>
              <a:gd name="T5" fmla="*/ 10 h 411"/>
              <a:gd name="T6" fmla="*/ 3840 w 3840"/>
              <a:gd name="T7" fmla="*/ 411 h 411"/>
              <a:gd name="T8" fmla="*/ 81 w 3840"/>
              <a:gd name="T9" fmla="*/ 14 h 411"/>
              <a:gd name="T10" fmla="*/ 184 w 3840"/>
              <a:gd name="T11" fmla="*/ 19 h 411"/>
              <a:gd name="T12" fmla="*/ 303 w 3840"/>
              <a:gd name="T13" fmla="*/ 17 h 411"/>
              <a:gd name="T14" fmla="*/ 373 w 3840"/>
              <a:gd name="T15" fmla="*/ 16 h 411"/>
              <a:gd name="T16" fmla="*/ 501 w 3840"/>
              <a:gd name="T17" fmla="*/ 13 h 411"/>
              <a:gd name="T18" fmla="*/ 613 w 3840"/>
              <a:gd name="T19" fmla="*/ 13 h 411"/>
              <a:gd name="T20" fmla="*/ 727 w 3840"/>
              <a:gd name="T21" fmla="*/ 8 h 411"/>
              <a:gd name="T22" fmla="*/ 855 w 3840"/>
              <a:gd name="T23" fmla="*/ 12 h 411"/>
              <a:gd name="T24" fmla="*/ 948 w 3840"/>
              <a:gd name="T25" fmla="*/ 14 h 411"/>
              <a:gd name="T26" fmla="*/ 1049 w 3840"/>
              <a:gd name="T27" fmla="*/ 14 h 411"/>
              <a:gd name="T28" fmla="*/ 1011 w 3840"/>
              <a:gd name="T29" fmla="*/ 23 h 411"/>
              <a:gd name="T30" fmla="*/ 1061 w 3840"/>
              <a:gd name="T31" fmla="*/ 13 h 411"/>
              <a:gd name="T32" fmla="*/ 1334 w 3840"/>
              <a:gd name="T33" fmla="*/ 14 h 411"/>
              <a:gd name="T34" fmla="*/ 1346 w 3840"/>
              <a:gd name="T35" fmla="*/ 10 h 411"/>
              <a:gd name="T36" fmla="*/ 1316 w 3840"/>
              <a:gd name="T37" fmla="*/ 3 h 411"/>
              <a:gd name="T38" fmla="*/ 1354 w 3840"/>
              <a:gd name="T39" fmla="*/ 2 h 411"/>
              <a:gd name="T40" fmla="*/ 1386 w 3840"/>
              <a:gd name="T41" fmla="*/ 5 h 411"/>
              <a:gd name="T42" fmla="*/ 1438 w 3840"/>
              <a:gd name="T43" fmla="*/ 11 h 411"/>
              <a:gd name="T44" fmla="*/ 1403 w 3840"/>
              <a:gd name="T45" fmla="*/ 17 h 411"/>
              <a:gd name="T46" fmla="*/ 1515 w 3840"/>
              <a:gd name="T47" fmla="*/ 19 h 411"/>
              <a:gd name="T48" fmla="*/ 1647 w 3840"/>
              <a:gd name="T49" fmla="*/ 21 h 411"/>
              <a:gd name="T50" fmla="*/ 1733 w 3840"/>
              <a:gd name="T51" fmla="*/ 22 h 411"/>
              <a:gd name="T52" fmla="*/ 1833 w 3840"/>
              <a:gd name="T53" fmla="*/ 22 h 411"/>
              <a:gd name="T54" fmla="*/ 2051 w 3840"/>
              <a:gd name="T55" fmla="*/ 21 h 411"/>
              <a:gd name="T56" fmla="*/ 2135 w 3840"/>
              <a:gd name="T57" fmla="*/ 24 h 411"/>
              <a:gd name="T58" fmla="*/ 2272 w 3840"/>
              <a:gd name="T59" fmla="*/ 23 h 411"/>
              <a:gd name="T60" fmla="*/ 2390 w 3840"/>
              <a:gd name="T61" fmla="*/ 19 h 411"/>
              <a:gd name="T62" fmla="*/ 2340 w 3840"/>
              <a:gd name="T63" fmla="*/ 12 h 411"/>
              <a:gd name="T64" fmla="*/ 2262 w 3840"/>
              <a:gd name="T65" fmla="*/ 8 h 411"/>
              <a:gd name="T66" fmla="*/ 2335 w 3840"/>
              <a:gd name="T67" fmla="*/ 3 h 411"/>
              <a:gd name="T68" fmla="*/ 2412 w 3840"/>
              <a:gd name="T69" fmla="*/ 4 h 411"/>
              <a:gd name="T70" fmla="*/ 2530 w 3840"/>
              <a:gd name="T71" fmla="*/ 4 h 411"/>
              <a:gd name="T72" fmla="*/ 2612 w 3840"/>
              <a:gd name="T73" fmla="*/ 5 h 411"/>
              <a:gd name="T74" fmla="*/ 2725 w 3840"/>
              <a:gd name="T75" fmla="*/ 12 h 411"/>
              <a:gd name="T76" fmla="*/ 2720 w 3840"/>
              <a:gd name="T77" fmla="*/ 7 h 411"/>
              <a:gd name="T78" fmla="*/ 2817 w 3840"/>
              <a:gd name="T79" fmla="*/ 8 h 411"/>
              <a:gd name="T80" fmla="*/ 2934 w 3840"/>
              <a:gd name="T81" fmla="*/ 11 h 411"/>
              <a:gd name="T82" fmla="*/ 3181 w 3840"/>
              <a:gd name="T83" fmla="*/ 16 h 411"/>
              <a:gd name="T84" fmla="*/ 3475 w 3840"/>
              <a:gd name="T85" fmla="*/ 23 h 411"/>
              <a:gd name="T86" fmla="*/ 3528 w 3840"/>
              <a:gd name="T87" fmla="*/ 23 h 411"/>
              <a:gd name="T88" fmla="*/ 3581 w 3840"/>
              <a:gd name="T89" fmla="*/ 24 h 411"/>
              <a:gd name="T90" fmla="*/ 3760 w 3840"/>
              <a:gd name="T91" fmla="*/ 27 h 411"/>
              <a:gd name="T92" fmla="*/ 3840 w 3840"/>
              <a:gd name="T93" fmla="*/ 29 h 411"/>
              <a:gd name="T94" fmla="*/ 2276 w 3840"/>
              <a:gd name="T95" fmla="*/ 0 h 411"/>
              <a:gd name="T96" fmla="*/ 2276 w 3840"/>
              <a:gd name="T97" fmla="*/ 0 h 411"/>
              <a:gd name="T98" fmla="*/ 846 w 3840"/>
              <a:gd name="T99" fmla="*/ 7 h 411"/>
              <a:gd name="T100" fmla="*/ 1089 w 3840"/>
              <a:gd name="T101" fmla="*/ 5 h 411"/>
              <a:gd name="T102" fmla="*/ 1226 w 3840"/>
              <a:gd name="T103" fmla="*/ 10 h 411"/>
              <a:gd name="T104" fmla="*/ 1048 w 3840"/>
              <a:gd name="T105" fmla="*/ 9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3840" h="411">
                <a:moveTo>
                  <a:pt x="1553" y="7"/>
                </a:moveTo>
                <a:cubicBezTo>
                  <a:pt x="1553" y="7"/>
                  <a:pt x="1553" y="7"/>
                  <a:pt x="1553" y="7"/>
                </a:cubicBezTo>
                <a:cubicBezTo>
                  <a:pt x="1559" y="6"/>
                  <a:pt x="1565" y="7"/>
                  <a:pt x="1571" y="5"/>
                </a:cubicBezTo>
                <a:cubicBezTo>
                  <a:pt x="1574" y="4"/>
                  <a:pt x="1579" y="5"/>
                  <a:pt x="1583" y="6"/>
                </a:cubicBezTo>
                <a:cubicBezTo>
                  <a:pt x="1573" y="7"/>
                  <a:pt x="1565" y="9"/>
                  <a:pt x="1556" y="9"/>
                </a:cubicBezTo>
                <a:cubicBezTo>
                  <a:pt x="1554" y="10"/>
                  <a:pt x="1550" y="10"/>
                  <a:pt x="1548" y="9"/>
                </a:cubicBezTo>
                <a:cubicBezTo>
                  <a:pt x="1547" y="9"/>
                  <a:pt x="1546" y="8"/>
                  <a:pt x="1547" y="8"/>
                </a:cubicBezTo>
                <a:cubicBezTo>
                  <a:pt x="1548" y="7"/>
                  <a:pt x="1551" y="7"/>
                  <a:pt x="1553" y="7"/>
                </a:cubicBezTo>
                <a:close/>
                <a:moveTo>
                  <a:pt x="1498" y="4"/>
                </a:moveTo>
                <a:cubicBezTo>
                  <a:pt x="1498" y="4"/>
                  <a:pt x="1498" y="4"/>
                  <a:pt x="1498" y="4"/>
                </a:cubicBezTo>
                <a:cubicBezTo>
                  <a:pt x="1505" y="5"/>
                  <a:pt x="1510" y="5"/>
                  <a:pt x="1515" y="6"/>
                </a:cubicBezTo>
                <a:cubicBezTo>
                  <a:pt x="1521" y="7"/>
                  <a:pt x="1522" y="8"/>
                  <a:pt x="1518" y="9"/>
                </a:cubicBezTo>
                <a:cubicBezTo>
                  <a:pt x="1513" y="11"/>
                  <a:pt x="1500" y="12"/>
                  <a:pt x="1491" y="11"/>
                </a:cubicBezTo>
                <a:cubicBezTo>
                  <a:pt x="1487" y="10"/>
                  <a:pt x="1484" y="9"/>
                  <a:pt x="1480" y="10"/>
                </a:cubicBezTo>
                <a:cubicBezTo>
                  <a:pt x="1479" y="11"/>
                  <a:pt x="1474" y="10"/>
                  <a:pt x="1473" y="10"/>
                </a:cubicBezTo>
                <a:cubicBezTo>
                  <a:pt x="1473" y="9"/>
                  <a:pt x="1473" y="8"/>
                  <a:pt x="1474" y="7"/>
                </a:cubicBezTo>
                <a:cubicBezTo>
                  <a:pt x="1480" y="5"/>
                  <a:pt x="1492" y="6"/>
                  <a:pt x="1498" y="4"/>
                </a:cubicBezTo>
                <a:close/>
                <a:moveTo>
                  <a:pt x="3840" y="31"/>
                </a:moveTo>
                <a:cubicBezTo>
                  <a:pt x="3840" y="31"/>
                  <a:pt x="3840" y="31"/>
                  <a:pt x="3840" y="31"/>
                </a:cubicBezTo>
                <a:cubicBezTo>
                  <a:pt x="3840" y="411"/>
                  <a:pt x="3840" y="411"/>
                  <a:pt x="3840" y="411"/>
                </a:cubicBezTo>
                <a:cubicBezTo>
                  <a:pt x="0" y="411"/>
                  <a:pt x="0" y="411"/>
                  <a:pt x="0" y="411"/>
                </a:cubicBezTo>
                <a:cubicBezTo>
                  <a:pt x="0" y="13"/>
                  <a:pt x="0" y="13"/>
                  <a:pt x="0" y="13"/>
                </a:cubicBezTo>
                <a:cubicBezTo>
                  <a:pt x="17" y="14"/>
                  <a:pt x="35" y="14"/>
                  <a:pt x="52" y="14"/>
                </a:cubicBezTo>
                <a:cubicBezTo>
                  <a:pt x="57" y="14"/>
                  <a:pt x="62" y="14"/>
                  <a:pt x="67" y="13"/>
                </a:cubicBezTo>
                <a:cubicBezTo>
                  <a:pt x="71" y="14"/>
                  <a:pt x="76" y="14"/>
                  <a:pt x="81" y="14"/>
                </a:cubicBezTo>
                <a:cubicBezTo>
                  <a:pt x="89" y="15"/>
                  <a:pt x="98" y="15"/>
                  <a:pt x="106" y="15"/>
                </a:cubicBezTo>
                <a:cubicBezTo>
                  <a:pt x="110" y="15"/>
                  <a:pt x="114" y="14"/>
                  <a:pt x="118" y="14"/>
                </a:cubicBezTo>
                <a:cubicBezTo>
                  <a:pt x="126" y="13"/>
                  <a:pt x="139" y="14"/>
                  <a:pt x="143" y="16"/>
                </a:cubicBezTo>
                <a:cubicBezTo>
                  <a:pt x="148" y="19"/>
                  <a:pt x="156" y="20"/>
                  <a:pt x="165" y="20"/>
                </a:cubicBezTo>
                <a:cubicBezTo>
                  <a:pt x="172" y="21"/>
                  <a:pt x="178" y="21"/>
                  <a:pt x="184" y="19"/>
                </a:cubicBezTo>
                <a:cubicBezTo>
                  <a:pt x="185" y="19"/>
                  <a:pt x="189" y="19"/>
                  <a:pt x="192" y="19"/>
                </a:cubicBezTo>
                <a:cubicBezTo>
                  <a:pt x="201" y="19"/>
                  <a:pt x="209" y="19"/>
                  <a:pt x="218" y="19"/>
                </a:cubicBezTo>
                <a:cubicBezTo>
                  <a:pt x="224" y="19"/>
                  <a:pt x="231" y="20"/>
                  <a:pt x="237" y="18"/>
                </a:cubicBezTo>
                <a:cubicBezTo>
                  <a:pt x="240" y="18"/>
                  <a:pt x="245" y="18"/>
                  <a:pt x="248" y="18"/>
                </a:cubicBezTo>
                <a:cubicBezTo>
                  <a:pt x="267" y="19"/>
                  <a:pt x="285" y="19"/>
                  <a:pt x="303" y="17"/>
                </a:cubicBezTo>
                <a:cubicBezTo>
                  <a:pt x="307" y="17"/>
                  <a:pt x="313" y="18"/>
                  <a:pt x="318" y="17"/>
                </a:cubicBezTo>
                <a:cubicBezTo>
                  <a:pt x="323" y="17"/>
                  <a:pt x="327" y="17"/>
                  <a:pt x="332" y="17"/>
                </a:cubicBezTo>
                <a:cubicBezTo>
                  <a:pt x="336" y="16"/>
                  <a:pt x="341" y="16"/>
                  <a:pt x="345" y="16"/>
                </a:cubicBezTo>
                <a:cubicBezTo>
                  <a:pt x="352" y="16"/>
                  <a:pt x="359" y="16"/>
                  <a:pt x="367" y="16"/>
                </a:cubicBezTo>
                <a:cubicBezTo>
                  <a:pt x="369" y="17"/>
                  <a:pt x="371" y="17"/>
                  <a:pt x="373" y="16"/>
                </a:cubicBezTo>
                <a:cubicBezTo>
                  <a:pt x="387" y="14"/>
                  <a:pt x="402" y="16"/>
                  <a:pt x="416" y="15"/>
                </a:cubicBezTo>
                <a:cubicBezTo>
                  <a:pt x="420" y="15"/>
                  <a:pt x="423" y="15"/>
                  <a:pt x="426" y="15"/>
                </a:cubicBezTo>
                <a:cubicBezTo>
                  <a:pt x="430" y="15"/>
                  <a:pt x="435" y="14"/>
                  <a:pt x="439" y="14"/>
                </a:cubicBezTo>
                <a:cubicBezTo>
                  <a:pt x="451" y="14"/>
                  <a:pt x="463" y="14"/>
                  <a:pt x="475" y="14"/>
                </a:cubicBezTo>
                <a:cubicBezTo>
                  <a:pt x="484" y="15"/>
                  <a:pt x="493" y="15"/>
                  <a:pt x="501" y="13"/>
                </a:cubicBezTo>
                <a:cubicBezTo>
                  <a:pt x="504" y="13"/>
                  <a:pt x="508" y="13"/>
                  <a:pt x="512" y="13"/>
                </a:cubicBezTo>
                <a:cubicBezTo>
                  <a:pt x="528" y="13"/>
                  <a:pt x="545" y="14"/>
                  <a:pt x="561" y="14"/>
                </a:cubicBezTo>
                <a:cubicBezTo>
                  <a:pt x="567" y="14"/>
                  <a:pt x="573" y="14"/>
                  <a:pt x="579" y="13"/>
                </a:cubicBezTo>
                <a:cubicBezTo>
                  <a:pt x="583" y="12"/>
                  <a:pt x="589" y="13"/>
                  <a:pt x="593" y="14"/>
                </a:cubicBezTo>
                <a:cubicBezTo>
                  <a:pt x="600" y="13"/>
                  <a:pt x="606" y="13"/>
                  <a:pt x="613" y="13"/>
                </a:cubicBezTo>
                <a:cubicBezTo>
                  <a:pt x="635" y="13"/>
                  <a:pt x="658" y="13"/>
                  <a:pt x="681" y="14"/>
                </a:cubicBezTo>
                <a:cubicBezTo>
                  <a:pt x="682" y="11"/>
                  <a:pt x="686" y="10"/>
                  <a:pt x="694" y="11"/>
                </a:cubicBezTo>
                <a:cubicBezTo>
                  <a:pt x="697" y="11"/>
                  <a:pt x="701" y="10"/>
                  <a:pt x="705" y="10"/>
                </a:cubicBezTo>
                <a:cubicBezTo>
                  <a:pt x="707" y="10"/>
                  <a:pt x="710" y="9"/>
                  <a:pt x="713" y="9"/>
                </a:cubicBezTo>
                <a:cubicBezTo>
                  <a:pt x="718" y="9"/>
                  <a:pt x="722" y="9"/>
                  <a:pt x="727" y="8"/>
                </a:cubicBezTo>
                <a:cubicBezTo>
                  <a:pt x="735" y="7"/>
                  <a:pt x="744" y="7"/>
                  <a:pt x="752" y="9"/>
                </a:cubicBezTo>
                <a:cubicBezTo>
                  <a:pt x="758" y="10"/>
                  <a:pt x="765" y="10"/>
                  <a:pt x="772" y="9"/>
                </a:cubicBezTo>
                <a:cubicBezTo>
                  <a:pt x="774" y="9"/>
                  <a:pt x="776" y="9"/>
                  <a:pt x="777" y="9"/>
                </a:cubicBezTo>
                <a:cubicBezTo>
                  <a:pt x="795" y="12"/>
                  <a:pt x="814" y="10"/>
                  <a:pt x="833" y="11"/>
                </a:cubicBezTo>
                <a:cubicBezTo>
                  <a:pt x="839" y="11"/>
                  <a:pt x="846" y="11"/>
                  <a:pt x="855" y="12"/>
                </a:cubicBezTo>
                <a:cubicBezTo>
                  <a:pt x="862" y="11"/>
                  <a:pt x="872" y="10"/>
                  <a:pt x="882" y="13"/>
                </a:cubicBezTo>
                <a:cubicBezTo>
                  <a:pt x="887" y="14"/>
                  <a:pt x="894" y="14"/>
                  <a:pt x="900" y="15"/>
                </a:cubicBezTo>
                <a:cubicBezTo>
                  <a:pt x="905" y="15"/>
                  <a:pt x="911" y="14"/>
                  <a:pt x="919" y="14"/>
                </a:cubicBezTo>
                <a:cubicBezTo>
                  <a:pt x="923" y="15"/>
                  <a:pt x="930" y="16"/>
                  <a:pt x="938" y="14"/>
                </a:cubicBezTo>
                <a:cubicBezTo>
                  <a:pt x="940" y="13"/>
                  <a:pt x="945" y="14"/>
                  <a:pt x="948" y="14"/>
                </a:cubicBezTo>
                <a:cubicBezTo>
                  <a:pt x="958" y="14"/>
                  <a:pt x="969" y="13"/>
                  <a:pt x="979" y="14"/>
                </a:cubicBezTo>
                <a:cubicBezTo>
                  <a:pt x="980" y="14"/>
                  <a:pt x="981" y="14"/>
                  <a:pt x="982" y="14"/>
                </a:cubicBezTo>
                <a:cubicBezTo>
                  <a:pt x="994" y="12"/>
                  <a:pt x="1008" y="13"/>
                  <a:pt x="1021" y="13"/>
                </a:cubicBezTo>
                <a:cubicBezTo>
                  <a:pt x="1025" y="13"/>
                  <a:pt x="1029" y="13"/>
                  <a:pt x="1031" y="13"/>
                </a:cubicBezTo>
                <a:cubicBezTo>
                  <a:pt x="1039" y="11"/>
                  <a:pt x="1043" y="13"/>
                  <a:pt x="1049" y="14"/>
                </a:cubicBezTo>
                <a:cubicBezTo>
                  <a:pt x="1049" y="14"/>
                  <a:pt x="1049" y="15"/>
                  <a:pt x="1048" y="15"/>
                </a:cubicBezTo>
                <a:cubicBezTo>
                  <a:pt x="1044" y="15"/>
                  <a:pt x="1039" y="15"/>
                  <a:pt x="1034" y="15"/>
                </a:cubicBezTo>
                <a:cubicBezTo>
                  <a:pt x="1024" y="15"/>
                  <a:pt x="1020" y="16"/>
                  <a:pt x="1018" y="19"/>
                </a:cubicBezTo>
                <a:cubicBezTo>
                  <a:pt x="1017" y="20"/>
                  <a:pt x="1016" y="20"/>
                  <a:pt x="1015" y="21"/>
                </a:cubicBezTo>
                <a:cubicBezTo>
                  <a:pt x="1014" y="21"/>
                  <a:pt x="1013" y="22"/>
                  <a:pt x="1011" y="23"/>
                </a:cubicBezTo>
                <a:cubicBezTo>
                  <a:pt x="1020" y="23"/>
                  <a:pt x="1028" y="23"/>
                  <a:pt x="1035" y="23"/>
                </a:cubicBezTo>
                <a:cubicBezTo>
                  <a:pt x="1043" y="23"/>
                  <a:pt x="1051" y="22"/>
                  <a:pt x="1060" y="22"/>
                </a:cubicBezTo>
                <a:cubicBezTo>
                  <a:pt x="1060" y="21"/>
                  <a:pt x="1059" y="20"/>
                  <a:pt x="1058" y="19"/>
                </a:cubicBezTo>
                <a:cubicBezTo>
                  <a:pt x="1061" y="18"/>
                  <a:pt x="1063" y="17"/>
                  <a:pt x="1066" y="16"/>
                </a:cubicBezTo>
                <a:cubicBezTo>
                  <a:pt x="1065" y="15"/>
                  <a:pt x="1063" y="14"/>
                  <a:pt x="1061" y="13"/>
                </a:cubicBezTo>
                <a:cubicBezTo>
                  <a:pt x="1065" y="12"/>
                  <a:pt x="1068" y="12"/>
                  <a:pt x="1071" y="12"/>
                </a:cubicBezTo>
                <a:cubicBezTo>
                  <a:pt x="1103" y="13"/>
                  <a:pt x="1134" y="13"/>
                  <a:pt x="1166" y="13"/>
                </a:cubicBezTo>
                <a:cubicBezTo>
                  <a:pt x="1172" y="13"/>
                  <a:pt x="1177" y="13"/>
                  <a:pt x="1183" y="13"/>
                </a:cubicBezTo>
                <a:cubicBezTo>
                  <a:pt x="1191" y="12"/>
                  <a:pt x="1199" y="12"/>
                  <a:pt x="1207" y="12"/>
                </a:cubicBezTo>
                <a:cubicBezTo>
                  <a:pt x="1249" y="13"/>
                  <a:pt x="1292" y="13"/>
                  <a:pt x="1334" y="14"/>
                </a:cubicBezTo>
                <a:cubicBezTo>
                  <a:pt x="1340" y="14"/>
                  <a:pt x="1345" y="14"/>
                  <a:pt x="1351" y="15"/>
                </a:cubicBezTo>
                <a:cubicBezTo>
                  <a:pt x="1355" y="16"/>
                  <a:pt x="1361" y="16"/>
                  <a:pt x="1366" y="15"/>
                </a:cubicBezTo>
                <a:cubicBezTo>
                  <a:pt x="1368" y="15"/>
                  <a:pt x="1369" y="14"/>
                  <a:pt x="1371" y="13"/>
                </a:cubicBezTo>
                <a:cubicBezTo>
                  <a:pt x="1367" y="13"/>
                  <a:pt x="1365" y="12"/>
                  <a:pt x="1363" y="12"/>
                </a:cubicBezTo>
                <a:cubicBezTo>
                  <a:pt x="1357" y="12"/>
                  <a:pt x="1351" y="12"/>
                  <a:pt x="1346" y="10"/>
                </a:cubicBezTo>
                <a:cubicBezTo>
                  <a:pt x="1342" y="9"/>
                  <a:pt x="1338" y="8"/>
                  <a:pt x="1333" y="10"/>
                </a:cubicBezTo>
                <a:cubicBezTo>
                  <a:pt x="1328" y="11"/>
                  <a:pt x="1323" y="10"/>
                  <a:pt x="1318" y="10"/>
                </a:cubicBezTo>
                <a:cubicBezTo>
                  <a:pt x="1315" y="9"/>
                  <a:pt x="1311" y="9"/>
                  <a:pt x="1308" y="8"/>
                </a:cubicBezTo>
                <a:cubicBezTo>
                  <a:pt x="1301" y="8"/>
                  <a:pt x="1299" y="7"/>
                  <a:pt x="1305" y="5"/>
                </a:cubicBezTo>
                <a:cubicBezTo>
                  <a:pt x="1308" y="4"/>
                  <a:pt x="1312" y="4"/>
                  <a:pt x="1316" y="3"/>
                </a:cubicBezTo>
                <a:cubicBezTo>
                  <a:pt x="1320" y="3"/>
                  <a:pt x="1326" y="4"/>
                  <a:pt x="1332" y="4"/>
                </a:cubicBezTo>
                <a:cubicBezTo>
                  <a:pt x="1332" y="4"/>
                  <a:pt x="1333" y="5"/>
                  <a:pt x="1333" y="5"/>
                </a:cubicBezTo>
                <a:cubicBezTo>
                  <a:pt x="1334" y="6"/>
                  <a:pt x="1334" y="6"/>
                  <a:pt x="1337" y="7"/>
                </a:cubicBezTo>
                <a:cubicBezTo>
                  <a:pt x="1338" y="5"/>
                  <a:pt x="1339" y="4"/>
                  <a:pt x="1341" y="2"/>
                </a:cubicBezTo>
                <a:cubicBezTo>
                  <a:pt x="1345" y="2"/>
                  <a:pt x="1349" y="2"/>
                  <a:pt x="1354" y="2"/>
                </a:cubicBezTo>
                <a:cubicBezTo>
                  <a:pt x="1359" y="2"/>
                  <a:pt x="1365" y="2"/>
                  <a:pt x="1371" y="3"/>
                </a:cubicBezTo>
                <a:cubicBezTo>
                  <a:pt x="1373" y="3"/>
                  <a:pt x="1376" y="3"/>
                  <a:pt x="1376" y="4"/>
                </a:cubicBezTo>
                <a:cubicBezTo>
                  <a:pt x="1376" y="4"/>
                  <a:pt x="1374" y="5"/>
                  <a:pt x="1373" y="5"/>
                </a:cubicBezTo>
                <a:cubicBezTo>
                  <a:pt x="1369" y="6"/>
                  <a:pt x="1366" y="6"/>
                  <a:pt x="1361" y="6"/>
                </a:cubicBezTo>
                <a:cubicBezTo>
                  <a:pt x="1373" y="9"/>
                  <a:pt x="1376" y="9"/>
                  <a:pt x="1386" y="5"/>
                </a:cubicBezTo>
                <a:cubicBezTo>
                  <a:pt x="1390" y="5"/>
                  <a:pt x="1395" y="5"/>
                  <a:pt x="1401" y="6"/>
                </a:cubicBezTo>
                <a:cubicBezTo>
                  <a:pt x="1402" y="8"/>
                  <a:pt x="1407" y="8"/>
                  <a:pt x="1414" y="8"/>
                </a:cubicBezTo>
                <a:cubicBezTo>
                  <a:pt x="1420" y="8"/>
                  <a:pt x="1427" y="8"/>
                  <a:pt x="1433" y="9"/>
                </a:cubicBezTo>
                <a:cubicBezTo>
                  <a:pt x="1435" y="9"/>
                  <a:pt x="1438" y="9"/>
                  <a:pt x="1440" y="10"/>
                </a:cubicBezTo>
                <a:cubicBezTo>
                  <a:pt x="1440" y="10"/>
                  <a:pt x="1439" y="11"/>
                  <a:pt x="1438" y="11"/>
                </a:cubicBezTo>
                <a:cubicBezTo>
                  <a:pt x="1436" y="11"/>
                  <a:pt x="1433" y="11"/>
                  <a:pt x="1431" y="11"/>
                </a:cubicBezTo>
                <a:cubicBezTo>
                  <a:pt x="1421" y="9"/>
                  <a:pt x="1412" y="10"/>
                  <a:pt x="1404" y="11"/>
                </a:cubicBezTo>
                <a:cubicBezTo>
                  <a:pt x="1397" y="11"/>
                  <a:pt x="1391" y="10"/>
                  <a:pt x="1385" y="9"/>
                </a:cubicBezTo>
                <a:cubicBezTo>
                  <a:pt x="1382" y="11"/>
                  <a:pt x="1379" y="12"/>
                  <a:pt x="1377" y="14"/>
                </a:cubicBezTo>
                <a:cubicBezTo>
                  <a:pt x="1384" y="16"/>
                  <a:pt x="1393" y="17"/>
                  <a:pt x="1403" y="17"/>
                </a:cubicBezTo>
                <a:cubicBezTo>
                  <a:pt x="1409" y="17"/>
                  <a:pt x="1415" y="17"/>
                  <a:pt x="1422" y="18"/>
                </a:cubicBezTo>
                <a:cubicBezTo>
                  <a:pt x="1425" y="18"/>
                  <a:pt x="1429" y="18"/>
                  <a:pt x="1433" y="18"/>
                </a:cubicBezTo>
                <a:cubicBezTo>
                  <a:pt x="1447" y="17"/>
                  <a:pt x="1454" y="17"/>
                  <a:pt x="1468" y="19"/>
                </a:cubicBezTo>
                <a:cubicBezTo>
                  <a:pt x="1470" y="19"/>
                  <a:pt x="1474" y="19"/>
                  <a:pt x="1476" y="18"/>
                </a:cubicBezTo>
                <a:cubicBezTo>
                  <a:pt x="1487" y="17"/>
                  <a:pt x="1504" y="17"/>
                  <a:pt x="1515" y="19"/>
                </a:cubicBezTo>
                <a:cubicBezTo>
                  <a:pt x="1518" y="19"/>
                  <a:pt x="1522" y="20"/>
                  <a:pt x="1526" y="20"/>
                </a:cubicBezTo>
                <a:cubicBezTo>
                  <a:pt x="1541" y="20"/>
                  <a:pt x="1556" y="20"/>
                  <a:pt x="1571" y="20"/>
                </a:cubicBezTo>
                <a:cubicBezTo>
                  <a:pt x="1575" y="20"/>
                  <a:pt x="1579" y="20"/>
                  <a:pt x="1583" y="20"/>
                </a:cubicBezTo>
                <a:cubicBezTo>
                  <a:pt x="1584" y="20"/>
                  <a:pt x="1586" y="19"/>
                  <a:pt x="1586" y="19"/>
                </a:cubicBezTo>
                <a:cubicBezTo>
                  <a:pt x="1606" y="22"/>
                  <a:pt x="1627" y="20"/>
                  <a:pt x="1647" y="21"/>
                </a:cubicBezTo>
                <a:cubicBezTo>
                  <a:pt x="1653" y="21"/>
                  <a:pt x="1660" y="21"/>
                  <a:pt x="1665" y="23"/>
                </a:cubicBezTo>
                <a:cubicBezTo>
                  <a:pt x="1667" y="23"/>
                  <a:pt x="1670" y="23"/>
                  <a:pt x="1671" y="23"/>
                </a:cubicBezTo>
                <a:cubicBezTo>
                  <a:pt x="1678" y="21"/>
                  <a:pt x="1685" y="22"/>
                  <a:pt x="1692" y="22"/>
                </a:cubicBezTo>
                <a:cubicBezTo>
                  <a:pt x="1699" y="22"/>
                  <a:pt x="1705" y="21"/>
                  <a:pt x="1711" y="21"/>
                </a:cubicBezTo>
                <a:cubicBezTo>
                  <a:pt x="1718" y="21"/>
                  <a:pt x="1726" y="22"/>
                  <a:pt x="1733" y="22"/>
                </a:cubicBezTo>
                <a:cubicBezTo>
                  <a:pt x="1745" y="23"/>
                  <a:pt x="1757" y="23"/>
                  <a:pt x="1769" y="23"/>
                </a:cubicBezTo>
                <a:cubicBezTo>
                  <a:pt x="1774" y="23"/>
                  <a:pt x="1780" y="22"/>
                  <a:pt x="1786" y="22"/>
                </a:cubicBezTo>
                <a:cubicBezTo>
                  <a:pt x="1788" y="22"/>
                  <a:pt x="1791" y="21"/>
                  <a:pt x="1793" y="21"/>
                </a:cubicBezTo>
                <a:cubicBezTo>
                  <a:pt x="1805" y="21"/>
                  <a:pt x="1816" y="22"/>
                  <a:pt x="1828" y="22"/>
                </a:cubicBezTo>
                <a:cubicBezTo>
                  <a:pt x="1829" y="22"/>
                  <a:pt x="1831" y="22"/>
                  <a:pt x="1833" y="22"/>
                </a:cubicBezTo>
                <a:cubicBezTo>
                  <a:pt x="1849" y="25"/>
                  <a:pt x="1866" y="21"/>
                  <a:pt x="1882" y="22"/>
                </a:cubicBezTo>
                <a:cubicBezTo>
                  <a:pt x="1894" y="20"/>
                  <a:pt x="1908" y="21"/>
                  <a:pt x="1921" y="21"/>
                </a:cubicBezTo>
                <a:cubicBezTo>
                  <a:pt x="1923" y="21"/>
                  <a:pt x="1926" y="21"/>
                  <a:pt x="1927" y="21"/>
                </a:cubicBezTo>
                <a:cubicBezTo>
                  <a:pt x="1934" y="19"/>
                  <a:pt x="1943" y="20"/>
                  <a:pt x="1951" y="20"/>
                </a:cubicBezTo>
                <a:cubicBezTo>
                  <a:pt x="1984" y="21"/>
                  <a:pt x="2018" y="21"/>
                  <a:pt x="2051" y="21"/>
                </a:cubicBezTo>
                <a:cubicBezTo>
                  <a:pt x="2058" y="22"/>
                  <a:pt x="2064" y="21"/>
                  <a:pt x="2065" y="19"/>
                </a:cubicBezTo>
                <a:cubicBezTo>
                  <a:pt x="2072" y="20"/>
                  <a:pt x="2079" y="20"/>
                  <a:pt x="2085" y="20"/>
                </a:cubicBezTo>
                <a:cubicBezTo>
                  <a:pt x="2100" y="20"/>
                  <a:pt x="2100" y="20"/>
                  <a:pt x="2102" y="25"/>
                </a:cubicBezTo>
                <a:cubicBezTo>
                  <a:pt x="2104" y="25"/>
                  <a:pt x="2108" y="26"/>
                  <a:pt x="2110" y="25"/>
                </a:cubicBezTo>
                <a:cubicBezTo>
                  <a:pt x="2118" y="24"/>
                  <a:pt x="2126" y="24"/>
                  <a:pt x="2135" y="24"/>
                </a:cubicBezTo>
                <a:cubicBezTo>
                  <a:pt x="2161" y="25"/>
                  <a:pt x="2188" y="25"/>
                  <a:pt x="2216" y="25"/>
                </a:cubicBezTo>
                <a:cubicBezTo>
                  <a:pt x="2217" y="24"/>
                  <a:pt x="2219" y="23"/>
                  <a:pt x="2221" y="22"/>
                </a:cubicBezTo>
                <a:cubicBezTo>
                  <a:pt x="2230" y="22"/>
                  <a:pt x="2240" y="21"/>
                  <a:pt x="2248" y="24"/>
                </a:cubicBezTo>
                <a:cubicBezTo>
                  <a:pt x="2249" y="24"/>
                  <a:pt x="2253" y="24"/>
                  <a:pt x="2254" y="24"/>
                </a:cubicBezTo>
                <a:cubicBezTo>
                  <a:pt x="2259" y="22"/>
                  <a:pt x="2266" y="23"/>
                  <a:pt x="2272" y="23"/>
                </a:cubicBezTo>
                <a:cubicBezTo>
                  <a:pt x="2289" y="23"/>
                  <a:pt x="2306" y="23"/>
                  <a:pt x="2323" y="24"/>
                </a:cubicBezTo>
                <a:cubicBezTo>
                  <a:pt x="2329" y="24"/>
                  <a:pt x="2335" y="23"/>
                  <a:pt x="2339" y="22"/>
                </a:cubicBezTo>
                <a:cubicBezTo>
                  <a:pt x="2345" y="20"/>
                  <a:pt x="2353" y="20"/>
                  <a:pt x="2361" y="21"/>
                </a:cubicBezTo>
                <a:cubicBezTo>
                  <a:pt x="2364" y="22"/>
                  <a:pt x="2368" y="22"/>
                  <a:pt x="2370" y="22"/>
                </a:cubicBezTo>
                <a:cubicBezTo>
                  <a:pt x="2377" y="21"/>
                  <a:pt x="2383" y="20"/>
                  <a:pt x="2390" y="19"/>
                </a:cubicBezTo>
                <a:cubicBezTo>
                  <a:pt x="2386" y="17"/>
                  <a:pt x="2384" y="15"/>
                  <a:pt x="2376" y="16"/>
                </a:cubicBezTo>
                <a:cubicBezTo>
                  <a:pt x="2363" y="14"/>
                  <a:pt x="2347" y="16"/>
                  <a:pt x="2333" y="14"/>
                </a:cubicBezTo>
                <a:cubicBezTo>
                  <a:pt x="2329" y="13"/>
                  <a:pt x="2323" y="14"/>
                  <a:pt x="2317" y="14"/>
                </a:cubicBezTo>
                <a:cubicBezTo>
                  <a:pt x="2314" y="13"/>
                  <a:pt x="2314" y="12"/>
                  <a:pt x="2320" y="12"/>
                </a:cubicBezTo>
                <a:cubicBezTo>
                  <a:pt x="2327" y="12"/>
                  <a:pt x="2334" y="12"/>
                  <a:pt x="2340" y="12"/>
                </a:cubicBezTo>
                <a:cubicBezTo>
                  <a:pt x="2349" y="12"/>
                  <a:pt x="2350" y="12"/>
                  <a:pt x="2351" y="9"/>
                </a:cubicBezTo>
                <a:cubicBezTo>
                  <a:pt x="2347" y="8"/>
                  <a:pt x="2343" y="8"/>
                  <a:pt x="2340" y="8"/>
                </a:cubicBezTo>
                <a:cubicBezTo>
                  <a:pt x="2337" y="8"/>
                  <a:pt x="2333" y="8"/>
                  <a:pt x="2331" y="8"/>
                </a:cubicBezTo>
                <a:cubicBezTo>
                  <a:pt x="2320" y="5"/>
                  <a:pt x="2312" y="8"/>
                  <a:pt x="2302" y="9"/>
                </a:cubicBezTo>
                <a:cubicBezTo>
                  <a:pt x="2289" y="10"/>
                  <a:pt x="2276" y="9"/>
                  <a:pt x="2262" y="8"/>
                </a:cubicBezTo>
                <a:cubicBezTo>
                  <a:pt x="2257" y="8"/>
                  <a:pt x="2252" y="7"/>
                  <a:pt x="2247" y="7"/>
                </a:cubicBezTo>
                <a:cubicBezTo>
                  <a:pt x="2248" y="6"/>
                  <a:pt x="2248" y="6"/>
                  <a:pt x="2248" y="6"/>
                </a:cubicBezTo>
                <a:cubicBezTo>
                  <a:pt x="2261" y="6"/>
                  <a:pt x="2273" y="4"/>
                  <a:pt x="2286" y="4"/>
                </a:cubicBezTo>
                <a:cubicBezTo>
                  <a:pt x="2287" y="5"/>
                  <a:pt x="2289" y="5"/>
                  <a:pt x="2290" y="4"/>
                </a:cubicBezTo>
                <a:cubicBezTo>
                  <a:pt x="2304" y="2"/>
                  <a:pt x="2320" y="3"/>
                  <a:pt x="2335" y="3"/>
                </a:cubicBezTo>
                <a:cubicBezTo>
                  <a:pt x="2339" y="4"/>
                  <a:pt x="2343" y="4"/>
                  <a:pt x="2347" y="3"/>
                </a:cubicBezTo>
                <a:cubicBezTo>
                  <a:pt x="2352" y="3"/>
                  <a:pt x="2356" y="2"/>
                  <a:pt x="2360" y="4"/>
                </a:cubicBezTo>
                <a:cubicBezTo>
                  <a:pt x="2361" y="4"/>
                  <a:pt x="2361" y="4"/>
                  <a:pt x="2362" y="4"/>
                </a:cubicBezTo>
                <a:cubicBezTo>
                  <a:pt x="2373" y="2"/>
                  <a:pt x="2385" y="6"/>
                  <a:pt x="2396" y="4"/>
                </a:cubicBezTo>
                <a:cubicBezTo>
                  <a:pt x="2400" y="3"/>
                  <a:pt x="2407" y="4"/>
                  <a:pt x="2412" y="4"/>
                </a:cubicBezTo>
                <a:cubicBezTo>
                  <a:pt x="2423" y="5"/>
                  <a:pt x="2433" y="6"/>
                  <a:pt x="2443" y="3"/>
                </a:cubicBezTo>
                <a:cubicBezTo>
                  <a:pt x="2449" y="5"/>
                  <a:pt x="2456" y="5"/>
                  <a:pt x="2465" y="4"/>
                </a:cubicBezTo>
                <a:cubicBezTo>
                  <a:pt x="2477" y="4"/>
                  <a:pt x="2490" y="4"/>
                  <a:pt x="2503" y="5"/>
                </a:cubicBezTo>
                <a:cubicBezTo>
                  <a:pt x="2505" y="5"/>
                  <a:pt x="2507" y="5"/>
                  <a:pt x="2508" y="5"/>
                </a:cubicBezTo>
                <a:cubicBezTo>
                  <a:pt x="2516" y="5"/>
                  <a:pt x="2523" y="4"/>
                  <a:pt x="2530" y="4"/>
                </a:cubicBezTo>
                <a:cubicBezTo>
                  <a:pt x="2538" y="5"/>
                  <a:pt x="2544" y="4"/>
                  <a:pt x="2551" y="3"/>
                </a:cubicBezTo>
                <a:cubicBezTo>
                  <a:pt x="2560" y="3"/>
                  <a:pt x="2560" y="3"/>
                  <a:pt x="2560" y="3"/>
                </a:cubicBezTo>
                <a:cubicBezTo>
                  <a:pt x="2563" y="4"/>
                  <a:pt x="2565" y="6"/>
                  <a:pt x="2569" y="7"/>
                </a:cubicBezTo>
                <a:cubicBezTo>
                  <a:pt x="2577" y="7"/>
                  <a:pt x="2585" y="7"/>
                  <a:pt x="2593" y="6"/>
                </a:cubicBezTo>
                <a:cubicBezTo>
                  <a:pt x="2599" y="6"/>
                  <a:pt x="2604" y="4"/>
                  <a:pt x="2612" y="5"/>
                </a:cubicBezTo>
                <a:cubicBezTo>
                  <a:pt x="2612" y="6"/>
                  <a:pt x="2615" y="5"/>
                  <a:pt x="2618" y="5"/>
                </a:cubicBezTo>
                <a:cubicBezTo>
                  <a:pt x="2647" y="5"/>
                  <a:pt x="2676" y="6"/>
                  <a:pt x="2704" y="7"/>
                </a:cubicBezTo>
                <a:cubicBezTo>
                  <a:pt x="2703" y="7"/>
                  <a:pt x="2703" y="7"/>
                  <a:pt x="2703" y="7"/>
                </a:cubicBezTo>
                <a:cubicBezTo>
                  <a:pt x="2706" y="9"/>
                  <a:pt x="2709" y="10"/>
                  <a:pt x="2716" y="11"/>
                </a:cubicBezTo>
                <a:cubicBezTo>
                  <a:pt x="2719" y="11"/>
                  <a:pt x="2722" y="11"/>
                  <a:pt x="2725" y="12"/>
                </a:cubicBezTo>
                <a:cubicBezTo>
                  <a:pt x="2727" y="12"/>
                  <a:pt x="2729" y="12"/>
                  <a:pt x="2731" y="12"/>
                </a:cubicBezTo>
                <a:cubicBezTo>
                  <a:pt x="2733" y="12"/>
                  <a:pt x="2735" y="12"/>
                  <a:pt x="2736" y="11"/>
                </a:cubicBezTo>
                <a:cubicBezTo>
                  <a:pt x="2736" y="11"/>
                  <a:pt x="2734" y="10"/>
                  <a:pt x="2733" y="10"/>
                </a:cubicBezTo>
                <a:cubicBezTo>
                  <a:pt x="2729" y="9"/>
                  <a:pt x="2725" y="8"/>
                  <a:pt x="2722" y="7"/>
                </a:cubicBezTo>
                <a:cubicBezTo>
                  <a:pt x="2721" y="7"/>
                  <a:pt x="2721" y="7"/>
                  <a:pt x="2720" y="7"/>
                </a:cubicBezTo>
                <a:cubicBezTo>
                  <a:pt x="2742" y="7"/>
                  <a:pt x="2764" y="8"/>
                  <a:pt x="2785" y="8"/>
                </a:cubicBezTo>
                <a:cubicBezTo>
                  <a:pt x="2786" y="9"/>
                  <a:pt x="2788" y="10"/>
                  <a:pt x="2788" y="11"/>
                </a:cubicBezTo>
                <a:cubicBezTo>
                  <a:pt x="2792" y="11"/>
                  <a:pt x="2794" y="11"/>
                  <a:pt x="2796" y="11"/>
                </a:cubicBezTo>
                <a:cubicBezTo>
                  <a:pt x="2799" y="10"/>
                  <a:pt x="2803" y="9"/>
                  <a:pt x="2807" y="10"/>
                </a:cubicBezTo>
                <a:cubicBezTo>
                  <a:pt x="2814" y="10"/>
                  <a:pt x="2816" y="10"/>
                  <a:pt x="2817" y="8"/>
                </a:cubicBezTo>
                <a:cubicBezTo>
                  <a:pt x="2829" y="8"/>
                  <a:pt x="2829" y="8"/>
                  <a:pt x="2829" y="8"/>
                </a:cubicBezTo>
                <a:cubicBezTo>
                  <a:pt x="2835" y="10"/>
                  <a:pt x="2847" y="10"/>
                  <a:pt x="2867" y="11"/>
                </a:cubicBezTo>
                <a:cubicBezTo>
                  <a:pt x="2872" y="11"/>
                  <a:pt x="2878" y="10"/>
                  <a:pt x="2884" y="9"/>
                </a:cubicBezTo>
                <a:cubicBezTo>
                  <a:pt x="2892" y="10"/>
                  <a:pt x="2900" y="11"/>
                  <a:pt x="2909" y="11"/>
                </a:cubicBezTo>
                <a:cubicBezTo>
                  <a:pt x="2918" y="11"/>
                  <a:pt x="2926" y="11"/>
                  <a:pt x="2934" y="11"/>
                </a:cubicBezTo>
                <a:cubicBezTo>
                  <a:pt x="2945" y="11"/>
                  <a:pt x="2945" y="11"/>
                  <a:pt x="2945" y="11"/>
                </a:cubicBezTo>
                <a:cubicBezTo>
                  <a:pt x="2969" y="12"/>
                  <a:pt x="2969" y="12"/>
                  <a:pt x="2969" y="12"/>
                </a:cubicBezTo>
                <a:cubicBezTo>
                  <a:pt x="2998" y="13"/>
                  <a:pt x="3027" y="14"/>
                  <a:pt x="3057" y="14"/>
                </a:cubicBezTo>
                <a:cubicBezTo>
                  <a:pt x="3087" y="14"/>
                  <a:pt x="3116" y="15"/>
                  <a:pt x="3143" y="15"/>
                </a:cubicBezTo>
                <a:cubicBezTo>
                  <a:pt x="3157" y="15"/>
                  <a:pt x="3170" y="15"/>
                  <a:pt x="3181" y="16"/>
                </a:cubicBezTo>
                <a:cubicBezTo>
                  <a:pt x="3193" y="16"/>
                  <a:pt x="3205" y="17"/>
                  <a:pt x="3216" y="17"/>
                </a:cubicBezTo>
                <a:cubicBezTo>
                  <a:pt x="3232" y="17"/>
                  <a:pt x="3246" y="17"/>
                  <a:pt x="3258" y="18"/>
                </a:cubicBezTo>
                <a:cubicBezTo>
                  <a:pt x="3271" y="19"/>
                  <a:pt x="3285" y="19"/>
                  <a:pt x="3300" y="19"/>
                </a:cubicBezTo>
                <a:cubicBezTo>
                  <a:pt x="3328" y="19"/>
                  <a:pt x="3356" y="20"/>
                  <a:pt x="3386" y="20"/>
                </a:cubicBezTo>
                <a:cubicBezTo>
                  <a:pt x="3417" y="20"/>
                  <a:pt x="3446" y="21"/>
                  <a:pt x="3475" y="23"/>
                </a:cubicBezTo>
                <a:cubicBezTo>
                  <a:pt x="3490" y="23"/>
                  <a:pt x="3505" y="23"/>
                  <a:pt x="3520" y="23"/>
                </a:cubicBezTo>
                <a:cubicBezTo>
                  <a:pt x="3520" y="23"/>
                  <a:pt x="3519" y="24"/>
                  <a:pt x="3519" y="24"/>
                </a:cubicBezTo>
                <a:cubicBezTo>
                  <a:pt x="3518" y="24"/>
                  <a:pt x="3519" y="25"/>
                  <a:pt x="3520" y="25"/>
                </a:cubicBezTo>
                <a:cubicBezTo>
                  <a:pt x="3525" y="26"/>
                  <a:pt x="3528" y="26"/>
                  <a:pt x="3531" y="24"/>
                </a:cubicBezTo>
                <a:cubicBezTo>
                  <a:pt x="3530" y="24"/>
                  <a:pt x="3529" y="24"/>
                  <a:pt x="3528" y="23"/>
                </a:cubicBezTo>
                <a:cubicBezTo>
                  <a:pt x="3537" y="24"/>
                  <a:pt x="3545" y="24"/>
                  <a:pt x="3554" y="24"/>
                </a:cubicBezTo>
                <a:cubicBezTo>
                  <a:pt x="3554" y="24"/>
                  <a:pt x="3554" y="24"/>
                  <a:pt x="3554" y="24"/>
                </a:cubicBezTo>
                <a:cubicBezTo>
                  <a:pt x="3562" y="25"/>
                  <a:pt x="3569" y="25"/>
                  <a:pt x="3575" y="26"/>
                </a:cubicBezTo>
                <a:cubicBezTo>
                  <a:pt x="3576" y="26"/>
                  <a:pt x="3577" y="26"/>
                  <a:pt x="3578" y="26"/>
                </a:cubicBezTo>
                <a:cubicBezTo>
                  <a:pt x="3579" y="25"/>
                  <a:pt x="3580" y="25"/>
                  <a:pt x="3581" y="24"/>
                </a:cubicBezTo>
                <a:cubicBezTo>
                  <a:pt x="3605" y="25"/>
                  <a:pt x="3630" y="25"/>
                  <a:pt x="3656" y="25"/>
                </a:cubicBezTo>
                <a:cubicBezTo>
                  <a:pt x="3726" y="26"/>
                  <a:pt x="3726" y="26"/>
                  <a:pt x="3726" y="26"/>
                </a:cubicBezTo>
                <a:cubicBezTo>
                  <a:pt x="3749" y="26"/>
                  <a:pt x="3749" y="26"/>
                  <a:pt x="3749" y="26"/>
                </a:cubicBezTo>
                <a:cubicBezTo>
                  <a:pt x="3750" y="26"/>
                  <a:pt x="3751" y="26"/>
                  <a:pt x="3752" y="26"/>
                </a:cubicBezTo>
                <a:cubicBezTo>
                  <a:pt x="3753" y="27"/>
                  <a:pt x="3757" y="27"/>
                  <a:pt x="3760" y="27"/>
                </a:cubicBezTo>
                <a:cubicBezTo>
                  <a:pt x="3766" y="28"/>
                  <a:pt x="3771" y="28"/>
                  <a:pt x="3779" y="29"/>
                </a:cubicBezTo>
                <a:cubicBezTo>
                  <a:pt x="3780" y="28"/>
                  <a:pt x="3781" y="27"/>
                  <a:pt x="3781" y="27"/>
                </a:cubicBezTo>
                <a:cubicBezTo>
                  <a:pt x="3786" y="27"/>
                  <a:pt x="3791" y="28"/>
                  <a:pt x="3796" y="28"/>
                </a:cubicBezTo>
                <a:cubicBezTo>
                  <a:pt x="3831" y="29"/>
                  <a:pt x="3831" y="29"/>
                  <a:pt x="3831" y="29"/>
                </a:cubicBezTo>
                <a:cubicBezTo>
                  <a:pt x="3840" y="29"/>
                  <a:pt x="3840" y="29"/>
                  <a:pt x="3840" y="29"/>
                </a:cubicBezTo>
                <a:cubicBezTo>
                  <a:pt x="3839" y="29"/>
                  <a:pt x="3837" y="30"/>
                  <a:pt x="3837" y="30"/>
                </a:cubicBezTo>
                <a:cubicBezTo>
                  <a:pt x="3836" y="30"/>
                  <a:pt x="3839" y="31"/>
                  <a:pt x="3840" y="31"/>
                </a:cubicBezTo>
                <a:close/>
                <a:moveTo>
                  <a:pt x="2276" y="0"/>
                </a:moveTo>
                <a:cubicBezTo>
                  <a:pt x="2276" y="0"/>
                  <a:pt x="2276" y="0"/>
                  <a:pt x="2276" y="0"/>
                </a:cubicBezTo>
                <a:cubicBezTo>
                  <a:pt x="2276" y="0"/>
                  <a:pt x="2276" y="0"/>
                  <a:pt x="2276" y="0"/>
                </a:cubicBezTo>
                <a:cubicBezTo>
                  <a:pt x="2273" y="0"/>
                  <a:pt x="2271" y="0"/>
                  <a:pt x="2268" y="0"/>
                </a:cubicBezTo>
                <a:cubicBezTo>
                  <a:pt x="2268" y="0"/>
                  <a:pt x="2268" y="0"/>
                  <a:pt x="2268" y="0"/>
                </a:cubicBezTo>
                <a:cubicBezTo>
                  <a:pt x="2275" y="0"/>
                  <a:pt x="2275" y="0"/>
                  <a:pt x="2275" y="0"/>
                </a:cubicBezTo>
                <a:cubicBezTo>
                  <a:pt x="2276" y="0"/>
                  <a:pt x="2276" y="0"/>
                  <a:pt x="2276" y="0"/>
                </a:cubicBezTo>
                <a:cubicBezTo>
                  <a:pt x="2276" y="0"/>
                  <a:pt x="2276" y="0"/>
                  <a:pt x="2276" y="0"/>
                </a:cubicBezTo>
                <a:close/>
                <a:moveTo>
                  <a:pt x="849" y="6"/>
                </a:moveTo>
                <a:cubicBezTo>
                  <a:pt x="849" y="6"/>
                  <a:pt x="849" y="6"/>
                  <a:pt x="849" y="6"/>
                </a:cubicBezTo>
                <a:cubicBezTo>
                  <a:pt x="850" y="6"/>
                  <a:pt x="851" y="6"/>
                  <a:pt x="854" y="7"/>
                </a:cubicBezTo>
                <a:cubicBezTo>
                  <a:pt x="852" y="7"/>
                  <a:pt x="850" y="8"/>
                  <a:pt x="849" y="7"/>
                </a:cubicBezTo>
                <a:cubicBezTo>
                  <a:pt x="848" y="7"/>
                  <a:pt x="847" y="7"/>
                  <a:pt x="846" y="7"/>
                </a:cubicBezTo>
                <a:cubicBezTo>
                  <a:pt x="847" y="6"/>
                  <a:pt x="848" y="6"/>
                  <a:pt x="849" y="6"/>
                </a:cubicBezTo>
                <a:close/>
                <a:moveTo>
                  <a:pt x="1040" y="4"/>
                </a:moveTo>
                <a:cubicBezTo>
                  <a:pt x="1040" y="4"/>
                  <a:pt x="1040" y="4"/>
                  <a:pt x="1040" y="4"/>
                </a:cubicBezTo>
                <a:cubicBezTo>
                  <a:pt x="1049" y="6"/>
                  <a:pt x="1058" y="6"/>
                  <a:pt x="1067" y="4"/>
                </a:cubicBezTo>
                <a:cubicBezTo>
                  <a:pt x="1074" y="3"/>
                  <a:pt x="1082" y="3"/>
                  <a:pt x="1089" y="5"/>
                </a:cubicBezTo>
                <a:cubicBezTo>
                  <a:pt x="1092" y="5"/>
                  <a:pt x="1095" y="6"/>
                  <a:pt x="1098" y="6"/>
                </a:cubicBezTo>
                <a:cubicBezTo>
                  <a:pt x="1119" y="5"/>
                  <a:pt x="1141" y="8"/>
                  <a:pt x="1161" y="5"/>
                </a:cubicBezTo>
                <a:cubicBezTo>
                  <a:pt x="1162" y="5"/>
                  <a:pt x="1163" y="5"/>
                  <a:pt x="1163" y="5"/>
                </a:cubicBezTo>
                <a:cubicBezTo>
                  <a:pt x="1177" y="5"/>
                  <a:pt x="1190" y="5"/>
                  <a:pt x="1203" y="6"/>
                </a:cubicBezTo>
                <a:cubicBezTo>
                  <a:pt x="1211" y="6"/>
                  <a:pt x="1220" y="7"/>
                  <a:pt x="1226" y="10"/>
                </a:cubicBezTo>
                <a:cubicBezTo>
                  <a:pt x="1217" y="11"/>
                  <a:pt x="1217" y="11"/>
                  <a:pt x="1210" y="9"/>
                </a:cubicBezTo>
                <a:cubicBezTo>
                  <a:pt x="1203" y="10"/>
                  <a:pt x="1197" y="10"/>
                  <a:pt x="1191" y="10"/>
                </a:cubicBezTo>
                <a:cubicBezTo>
                  <a:pt x="1184" y="10"/>
                  <a:pt x="1176" y="10"/>
                  <a:pt x="1170" y="9"/>
                </a:cubicBezTo>
                <a:cubicBezTo>
                  <a:pt x="1162" y="8"/>
                  <a:pt x="1156" y="10"/>
                  <a:pt x="1149" y="10"/>
                </a:cubicBezTo>
                <a:cubicBezTo>
                  <a:pt x="1115" y="9"/>
                  <a:pt x="1081" y="9"/>
                  <a:pt x="1048" y="9"/>
                </a:cubicBezTo>
                <a:cubicBezTo>
                  <a:pt x="1039" y="8"/>
                  <a:pt x="1034" y="7"/>
                  <a:pt x="1027" y="6"/>
                </a:cubicBezTo>
                <a:cubicBezTo>
                  <a:pt x="1025" y="6"/>
                  <a:pt x="1024" y="5"/>
                  <a:pt x="1024" y="4"/>
                </a:cubicBezTo>
                <a:cubicBezTo>
                  <a:pt x="1025" y="4"/>
                  <a:pt x="1027" y="3"/>
                  <a:pt x="1029" y="3"/>
                </a:cubicBezTo>
                <a:cubicBezTo>
                  <a:pt x="1033" y="3"/>
                  <a:pt x="1037" y="4"/>
                  <a:pt x="1040" y="4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NZ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6863"/>
            <a:ext cx="11133138" cy="638176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B9CD5D-D80B-461B-B0BE-C4D5A9759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11133138" cy="3570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NZ" dirty="0"/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Edit Master text styles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Second level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Third level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Fourth level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D3E256-9FA0-4F15-84E3-AD8F51ADC63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944299"/>
            <a:ext cx="11133138" cy="27648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NZ" noProof="0"/>
              <a:t>Click to edit sub-title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819775"/>
            <a:ext cx="9810750" cy="738188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rgbClr val="FF0000"/>
                </a:solidFill>
              </a:defRPr>
            </a:lvl2pPr>
            <a:lvl3pPr marL="914400" indent="0">
              <a:buNone/>
              <a:defRPr b="1">
                <a:solidFill>
                  <a:srgbClr val="FF0000"/>
                </a:solidFill>
              </a:defRPr>
            </a:lvl3pPr>
            <a:lvl4pPr marL="1371600" indent="0">
              <a:buNone/>
              <a:defRPr b="1">
                <a:solidFill>
                  <a:srgbClr val="FF0000"/>
                </a:solidFill>
              </a:defRPr>
            </a:lvl4pPr>
            <a:lvl5pPr marL="1828800" indent="0">
              <a:buNone/>
              <a:defRPr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Click to edit takeaways box</a:t>
            </a:r>
            <a:endParaRPr lang="en-NZ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78592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Waves Title / wave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7775" y="296863"/>
            <a:ext cx="10418764" cy="914751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11133137" cy="4445000"/>
          </a:xfrm>
        </p:spPr>
        <p:txBody>
          <a:bodyPr/>
          <a:lstStyle>
            <a:lvl1pPr marL="35560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Blip>
                <a:blip r:embed="rId2"/>
              </a:buBlip>
              <a:defRPr lang="en-US" sz="2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28650" indent="-266700">
              <a:defRPr/>
            </a:lvl2pPr>
            <a:lvl3pPr marL="895350" indent="-266700">
              <a:defRPr/>
            </a:lvl3pPr>
            <a:lvl4pPr marL="1162050" indent="-266700">
              <a:defRPr/>
            </a:lvl4pPr>
            <a:lvl5pPr marL="1438275" indent="-276225">
              <a:defRPr/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6D5B4-0E59-464B-BE42-7525BDBEC8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754238"/>
            <a:ext cx="579774" cy="4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317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/Title / sub-title / content'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5162" y="585194"/>
            <a:ext cx="11133138" cy="6372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11133138" cy="4445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088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4321A-5287-82F3-3C02-36B665A04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B03C55-CAFF-CFF6-5EB9-66007600DC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29F5E7-4796-053E-20A7-E55873855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A72361-0780-C5E9-6EBF-4CF83717A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97389-3A43-AF1D-7FD7-18BE78774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180340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/Title &amp;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585189"/>
            <a:ext cx="9810750" cy="638176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513628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Wave/Title / sub-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96864"/>
            <a:ext cx="11133138" cy="6372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33400" y="934064"/>
            <a:ext cx="11133138" cy="2772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11133138" cy="4445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10859768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Wave/Title / content - no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96863"/>
            <a:ext cx="11133138" cy="914751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11133138" cy="4445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</p:spTree>
    <p:extLst>
      <p:ext uri="{BB962C8B-B14F-4D97-AF65-F5344CB8AC3E}">
        <p14:creationId xmlns:p14="http://schemas.microsoft.com/office/powerpoint/2010/main" val="2275569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/Content / Graph 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576956"/>
            <a:ext cx="11133138" cy="6372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3543300" cy="4445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38625" y="1825625"/>
            <a:ext cx="0" cy="446087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4419600" y="1841500"/>
            <a:ext cx="7246938" cy="4445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NZ" noProof="0"/>
              <a:t>Click to insert chart / table / image or video</a:t>
            </a: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321163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 Centred Content / Graph 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576952"/>
            <a:ext cx="11133138" cy="637200"/>
          </a:xfrm>
        </p:spPr>
        <p:txBody>
          <a:bodyPr/>
          <a:lstStyle/>
          <a:p>
            <a:r>
              <a:rPr lang="en-US" noProof="0"/>
              <a:t>Click to edit Master title style</a:t>
            </a:r>
            <a:endParaRPr lang="en-NZ" noProof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5388575" cy="4445000"/>
          </a:xfrm>
        </p:spPr>
        <p:txBody>
          <a:bodyPr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NZ" noProof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83900" y="1825625"/>
            <a:ext cx="0" cy="446087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264875" y="1841500"/>
            <a:ext cx="5401663" cy="4445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NZ" noProof="0"/>
              <a:t>Click to insert chart / table / image or video</a:t>
            </a: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451934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/Tab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576953"/>
            <a:ext cx="11133139" cy="638176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B9CD5D-D80B-461B-B0BE-C4D5A97595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3400" y="1825625"/>
            <a:ext cx="11133138" cy="2517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NZ" dirty="0"/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Insert Table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4610100"/>
            <a:ext cx="11133138" cy="1651000"/>
          </a:xfrm>
        </p:spPr>
        <p:txBody>
          <a:bodyPr/>
          <a:lstStyle/>
          <a:p>
            <a:pPr lvl="0"/>
            <a:r>
              <a:rPr lang="en-NZ" noProof="0"/>
              <a:t>Click to edit text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533400" y="4487863"/>
            <a:ext cx="1113313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535849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6863"/>
            <a:ext cx="9810750" cy="933450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897319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/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6863"/>
            <a:ext cx="9810750" cy="933450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364335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2789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Formal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:\Dooda Design\Client files\SMALL CLIENTS\Sealord\00361 - PowerPoint Template\Source\TCF_Master Boat_Retouch_PPT.jpg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55" t="20014" r="812" b="12072"/>
          <a:stretch/>
        </p:blipFill>
        <p:spPr bwMode="auto">
          <a:xfrm>
            <a:off x="99560" y="131805"/>
            <a:ext cx="11962190" cy="665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BD768-1A9C-49D0-B10A-BE9A200E43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721" y="74125"/>
            <a:ext cx="437146" cy="670975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7E82C1-1917-4896-AE96-1401A9076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77434" y="-5860463"/>
            <a:ext cx="437146" cy="121580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754854" y="35103"/>
            <a:ext cx="437146" cy="67877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920684" y="4508599"/>
            <a:ext cx="8742300" cy="9496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NZ" noProof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920684" y="5616597"/>
            <a:ext cx="8742300" cy="393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 noProof="0"/>
              <a:t>Click to edit subtitle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2F09E7-5626-410C-84E8-F45236CC9B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918731" y="601683"/>
            <a:ext cx="437146" cy="12075487"/>
          </a:xfrm>
          <a:prstGeom prst="rect">
            <a:avLst/>
          </a:prstGeom>
          <a:noFill/>
        </p:spPr>
      </p:pic>
      <p:pic>
        <p:nvPicPr>
          <p:cNvPr id="15" name="Picture 2" descr="D:\Dooda Design\Client files\SMALL CLIENTS\Sealord\Guidelines - logos - images etc\Sealord Logos\Sealord Paua Logo\Sealord-Paua-Logo_Full_H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565" y="5208113"/>
            <a:ext cx="1694207" cy="9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275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E5D51-65A2-D65A-046A-BA74155E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CA4AB9-6CEA-ACCB-3BB6-EBAA88E8F1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2990E8-20F9-AE08-B162-A019B6730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28BF1-059E-F584-A216-2A463CAFD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FAA8AA-78A9-5D64-3FC5-AB707BCCF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0699422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96" b="4770"/>
          <a:stretch/>
        </p:blipFill>
        <p:spPr bwMode="auto">
          <a:xfrm>
            <a:off x="91893" y="74124"/>
            <a:ext cx="11980772" cy="678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BD768-1A9C-49D0-B10A-BE9A200E43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4125"/>
            <a:ext cx="437146" cy="6709750"/>
          </a:xfrm>
          <a:prstGeom prst="rect">
            <a:avLst/>
          </a:prstGeom>
          <a:noFill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7E82C1-1917-4896-AE96-1401A9076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877436" y="-5860464"/>
            <a:ext cx="437146" cy="1215807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F09E7-5626-410C-84E8-F45236CC9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77438" y="560389"/>
            <a:ext cx="437146" cy="12158075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754854" y="35103"/>
            <a:ext cx="437146" cy="678779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1357052" y="3419475"/>
            <a:ext cx="9450454" cy="949643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4000" cap="none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NZ" noProof="0"/>
              <a:t>Click to edit title</a:t>
            </a:r>
          </a:p>
        </p:txBody>
      </p:sp>
      <p:pic>
        <p:nvPicPr>
          <p:cNvPr id="15" name="Picture 2" descr="D:\Dooda Design\Client files\SMALL CLIENTS\Sealord\Guidelines - logos - images etc\Sealord Logos\Sealord Paua Logo\Sealord-Paua-Logo_Full_H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05" y="626077"/>
            <a:ext cx="2115177" cy="124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39527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ormal Title Page - half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5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2F366B72-2A78-4B0C-B400-DF5BDD03AD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845"/>
          <a:stretch/>
        </p:blipFill>
        <p:spPr>
          <a:xfrm>
            <a:off x="6235700" y="476525"/>
            <a:ext cx="5463657" cy="5217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DBD768-1A9C-49D0-B10A-BE9A200E43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7904" y="74125"/>
            <a:ext cx="437146" cy="5614480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2F09E7-5626-410C-84E8-F45236CC9B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750101" y="2815931"/>
            <a:ext cx="437146" cy="5745349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1457992" y="35103"/>
            <a:ext cx="437146" cy="5653502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533399" y="1140001"/>
            <a:ext cx="5524503" cy="949643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4000" cap="none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NZ" noProof="0"/>
              <a:t>Click to edit title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533399" y="2247999"/>
            <a:ext cx="5524503" cy="3936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 noProof="0"/>
              <a:t>Click to edit subtitle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D7E82C1-1917-4896-AE96-1401A90768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897899" y="-2552930"/>
            <a:ext cx="437146" cy="611713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6" name="Picture 2" descr="D:\Dooda Design\Client files\SMALL CLIENTS\Sealord\Guidelines - logos - images etc\Sealord Logos\Sealord Paua Logo\Sealord-Paua-Logo_Full_H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565" y="5705081"/>
            <a:ext cx="1694207" cy="9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1782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laxed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7FDF208-D58F-453F-BEC9-29E39A8B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951" y="2668380"/>
            <a:ext cx="6351587" cy="5812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A7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 noProof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AC4B-F8E1-4B8E-83D7-06588DF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4951" y="1043052"/>
            <a:ext cx="6351588" cy="114934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NZ" noProof="0"/>
              <a:t>Click to add a slide title here</a:t>
            </a:r>
          </a:p>
        </p:txBody>
      </p:sp>
      <p:pic>
        <p:nvPicPr>
          <p:cNvPr id="6" name="Picture Placeholder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" r="120"/>
          <a:stretch>
            <a:fillRect/>
          </a:stretch>
        </p:blipFill>
        <p:spPr>
          <a:xfrm>
            <a:off x="0" y="0"/>
            <a:ext cx="4943475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30383" y="0"/>
            <a:ext cx="44166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7713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ated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7FDF208-D58F-453F-BEC9-29E39A8B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951" y="3628753"/>
            <a:ext cx="6351587" cy="5812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A7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 noProof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AC4B-F8E1-4B8E-83D7-06588DF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4951" y="2003425"/>
            <a:ext cx="6351588" cy="114934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NZ" noProof="0"/>
              <a:t>Click to add a slide title here</a:t>
            </a:r>
          </a:p>
        </p:txBody>
      </p:sp>
      <p:pic>
        <p:nvPicPr>
          <p:cNvPr id="6" name="Picture Placeholder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20"/>
          <a:stretch/>
        </p:blipFill>
        <p:spPr>
          <a:xfrm>
            <a:off x="0" y="0"/>
            <a:ext cx="477999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30383" y="0"/>
            <a:ext cx="441668" cy="6858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9A2A2-D3E5-4932-9CC6-A085B5A31F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858" y="1257236"/>
            <a:ext cx="579774" cy="424623"/>
          </a:xfrm>
          <a:prstGeom prst="rect">
            <a:avLst/>
          </a:prstGeom>
        </p:spPr>
      </p:pic>
      <p:pic>
        <p:nvPicPr>
          <p:cNvPr id="10" name="Picture 2" descr="D:\Dooda Design\Client files\SMALL CLIENTS\Sealord\Guidelines - logos - images etc\Sealord Logos\Sealord Paua Logo\Sealord-Paua-Logo_Full_HR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41" y="4818068"/>
            <a:ext cx="1694207" cy="9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56885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mbient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7FDF208-D58F-453F-BEC9-29E39A8B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951" y="3628753"/>
            <a:ext cx="6351587" cy="5812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A7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 noProof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AC4B-F8E1-4B8E-83D7-06588DF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4951" y="2003425"/>
            <a:ext cx="6351588" cy="114934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NZ" noProof="0"/>
              <a:t>Click to add a slide title here</a:t>
            </a:r>
          </a:p>
        </p:txBody>
      </p:sp>
      <p:pic>
        <p:nvPicPr>
          <p:cNvPr id="6" name="Picture Placeholder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69" r="31077"/>
          <a:stretch/>
        </p:blipFill>
        <p:spPr>
          <a:xfrm>
            <a:off x="0" y="-1"/>
            <a:ext cx="48387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1D72AE-CEBD-4198-800B-118E06033A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530383" y="0"/>
            <a:ext cx="441668" cy="6858000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39A2A2-D3E5-4932-9CC6-A085B5A31F2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858" y="1257236"/>
            <a:ext cx="579774" cy="424623"/>
          </a:xfrm>
          <a:prstGeom prst="rect">
            <a:avLst/>
          </a:prstGeom>
        </p:spPr>
      </p:pic>
      <p:pic>
        <p:nvPicPr>
          <p:cNvPr id="10" name="Picture 2" descr="D:\Dooda Design\Client files\SMALL CLIENTS\Sealord\Guidelines - logos - images etc\Sealord Logos\Sealord Paua Logo\Sealord-Paua-Logo_Full_HR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41" y="4818068"/>
            <a:ext cx="1694207" cy="9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393993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rew 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>
            <a:extLst>
              <a:ext uri="{FF2B5EF4-FFF2-40B4-BE49-F238E27FC236}">
                <a16:creationId xmlns:a16="http://schemas.microsoft.com/office/drawing/2014/main" id="{07FDF208-D58F-453F-BEC9-29E39A8B6F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4951" y="3628753"/>
            <a:ext cx="6351587" cy="58129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001A7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NZ" noProof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DCAC4B-F8E1-4B8E-83D7-06588DF03F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14951" y="2003425"/>
            <a:ext cx="6351588" cy="1149349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000">
                <a:latin typeface="+mj-lt"/>
              </a:defRPr>
            </a:lvl1pPr>
          </a:lstStyle>
          <a:p>
            <a:r>
              <a:rPr lang="en-NZ" noProof="0"/>
              <a:t>Click to add a slide title here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9A2A2-D3E5-4932-9CC6-A085B5A31F2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858" y="1257236"/>
            <a:ext cx="579774" cy="424623"/>
          </a:xfrm>
          <a:prstGeom prst="rect">
            <a:avLst/>
          </a:prstGeom>
        </p:spPr>
      </p:pic>
      <p:pic>
        <p:nvPicPr>
          <p:cNvPr id="7" name="Picture Placeholder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84" r="32584"/>
          <a:stretch/>
        </p:blipFill>
        <p:spPr>
          <a:xfrm>
            <a:off x="0" y="0"/>
            <a:ext cx="4943475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0800000">
            <a:off x="4076700" y="0"/>
            <a:ext cx="9652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10" name="Picture 2" descr="D:\Dooda Design\Client files\SMALL CLIENTS\Sealord\Guidelines - logos - images etc\Sealord Logos\Sealord Paua Logo\Sealord-Paua-Logo_Full_HR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641" y="4818068"/>
            <a:ext cx="1694207" cy="9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9288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eaways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1BDFCF7-0D39-44AB-B4BA-7BA512CB3DE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" y="5540675"/>
            <a:ext cx="12191144" cy="13255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6863"/>
            <a:ext cx="11133138" cy="638176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B9CD5D-D80B-461B-B0BE-C4D5A97595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11133138" cy="3570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NZ" dirty="0"/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Second level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Third level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Fourth level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D3E256-9FA0-4F15-84E3-AD8F51ADC63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944299"/>
            <a:ext cx="11133138" cy="27648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NZ" noProof="0"/>
              <a:t>Click to edit sub-title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533400" y="5819775"/>
            <a:ext cx="9810750" cy="738188"/>
          </a:xfrm>
        </p:spPr>
        <p:txBody>
          <a:bodyPr anchor="ctr"/>
          <a:lstStyle>
            <a:lvl1pPr marL="0" indent="0">
              <a:buNone/>
              <a:defRPr b="1">
                <a:solidFill>
                  <a:schemeClr val="bg1"/>
                </a:solidFill>
              </a:defRPr>
            </a:lvl1pPr>
            <a:lvl2pPr marL="457200" indent="0">
              <a:buNone/>
              <a:defRPr b="1">
                <a:solidFill>
                  <a:srgbClr val="FF0000"/>
                </a:solidFill>
              </a:defRPr>
            </a:lvl2pPr>
            <a:lvl3pPr marL="914400" indent="0">
              <a:buNone/>
              <a:defRPr b="1">
                <a:solidFill>
                  <a:srgbClr val="FF0000"/>
                </a:solidFill>
              </a:defRPr>
            </a:lvl3pPr>
            <a:lvl4pPr marL="1371600" indent="0">
              <a:buNone/>
              <a:defRPr b="1">
                <a:solidFill>
                  <a:srgbClr val="FF0000"/>
                </a:solidFill>
              </a:defRPr>
            </a:lvl4pPr>
            <a:lvl5pPr marL="1828800" indent="0">
              <a:buNone/>
              <a:defRPr b="1">
                <a:solidFill>
                  <a:srgbClr val="FF0000"/>
                </a:solidFill>
              </a:defRPr>
            </a:lvl5pPr>
          </a:lstStyle>
          <a:p>
            <a:pPr lvl="0"/>
            <a:r>
              <a:rPr lang="en-US"/>
              <a:t>Click to edit takeaways box</a:t>
            </a:r>
            <a:endParaRPr lang="en-NZ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77647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aves Title / waves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47775" y="296863"/>
            <a:ext cx="10418764" cy="914751"/>
          </a:xfrm>
        </p:spPr>
        <p:txBody>
          <a:bodyPr/>
          <a:lstStyle/>
          <a:p>
            <a:r>
              <a:rPr lang="en-NZ" noProof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11133137" cy="4445000"/>
          </a:xfrm>
        </p:spPr>
        <p:txBody>
          <a:bodyPr/>
          <a:lstStyle>
            <a:lvl1pPr marL="355600" indent="-355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Blip>
                <a:blip r:embed="rId2"/>
              </a:buBlip>
              <a:defRPr lang="en-US" sz="2000" kern="120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28650" indent="-266700">
              <a:defRPr/>
            </a:lvl2pPr>
            <a:lvl3pPr marL="895350" indent="-266700">
              <a:defRPr/>
            </a:lvl3pPr>
            <a:lvl4pPr marL="1162050" indent="-266700">
              <a:defRPr/>
            </a:lvl4pPr>
            <a:lvl5pPr marL="1438275" indent="-276225">
              <a:defRPr/>
            </a:lvl5pPr>
          </a:lstStyle>
          <a:p>
            <a:pPr lvl="0"/>
            <a:r>
              <a:rPr lang="en-NZ" noProof="0"/>
              <a:t>Click to edit Master text styles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316D5B4-0E59-464B-BE42-7525BDBEC83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754238"/>
            <a:ext cx="579774" cy="42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517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-title / content -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96864"/>
            <a:ext cx="11133138" cy="637200"/>
          </a:xfrm>
        </p:spPr>
        <p:txBody>
          <a:bodyPr/>
          <a:lstStyle/>
          <a:p>
            <a:r>
              <a:rPr lang="en-NZ" noProof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33400" y="934064"/>
            <a:ext cx="11133138" cy="2772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NZ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11133138" cy="4445000"/>
          </a:xfrm>
        </p:spPr>
        <p:txBody>
          <a:bodyPr/>
          <a:lstStyle/>
          <a:p>
            <a:pPr lvl="0"/>
            <a:r>
              <a:rPr lang="en-NZ" noProof="0"/>
              <a:t>Click to edit Master text styles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  <p:sp>
        <p:nvSpPr>
          <p:cNvPr id="9" name="Freeform 8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53969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sub-title -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6863"/>
            <a:ext cx="9810750" cy="638176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D3E256-9FA0-4F15-84E3-AD8F51ADC63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944299"/>
            <a:ext cx="9810750" cy="27648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NZ" noProof="0"/>
              <a:t>Click to edit sub-title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6098766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BF540-E2FD-406B-9FD7-7038BF8E1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F55C1-BA15-3F43-2693-58355F9D39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8460B1-956A-5B63-F124-9E0542747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363585-43C9-DB65-5E9D-447298A31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76DB8-A141-9F8D-50D3-00D531A8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45CF0B-9B03-F466-1373-46336AD74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57629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sub-title /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96864"/>
            <a:ext cx="11133138" cy="637200"/>
          </a:xfrm>
        </p:spPr>
        <p:txBody>
          <a:bodyPr/>
          <a:lstStyle/>
          <a:p>
            <a:r>
              <a:rPr lang="en-NZ" noProof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33400" y="934064"/>
            <a:ext cx="11133138" cy="2772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NZ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11133138" cy="4445000"/>
          </a:xfrm>
        </p:spPr>
        <p:txBody>
          <a:bodyPr/>
          <a:lstStyle/>
          <a:p>
            <a:pPr lvl="0"/>
            <a:r>
              <a:rPr lang="en-NZ" noProof="0"/>
              <a:t>Click to edit Master text styles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57375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- no sub-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96863"/>
            <a:ext cx="11133138" cy="914751"/>
          </a:xfrm>
        </p:spPr>
        <p:txBody>
          <a:bodyPr/>
          <a:lstStyle/>
          <a:p>
            <a:r>
              <a:rPr lang="en-NZ" noProof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11133138" cy="4445000"/>
          </a:xfrm>
        </p:spPr>
        <p:txBody>
          <a:bodyPr/>
          <a:lstStyle/>
          <a:p>
            <a:pPr lvl="0"/>
            <a:r>
              <a:rPr lang="en-NZ" noProof="0"/>
              <a:t>Click to edit Master text styles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509983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/ Graph 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96864"/>
            <a:ext cx="11133138" cy="637200"/>
          </a:xfrm>
        </p:spPr>
        <p:txBody>
          <a:bodyPr/>
          <a:lstStyle/>
          <a:p>
            <a:r>
              <a:rPr lang="en-NZ" noProof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33400" y="934064"/>
            <a:ext cx="11133138" cy="2772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NZ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3543300" cy="4445000"/>
          </a:xfrm>
        </p:spPr>
        <p:txBody>
          <a:bodyPr/>
          <a:lstStyle/>
          <a:p>
            <a:pPr lvl="0"/>
            <a:r>
              <a:rPr lang="en-NZ" noProof="0"/>
              <a:t>Click to edit Master text styles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238625" y="1825625"/>
            <a:ext cx="0" cy="446087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4419600" y="1841500"/>
            <a:ext cx="7246938" cy="4445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NZ" noProof="0"/>
              <a:t>Click to insert chart / table / image or video</a:t>
            </a: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151679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ed Content / Graph /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96864"/>
            <a:ext cx="11133138" cy="637200"/>
          </a:xfrm>
        </p:spPr>
        <p:txBody>
          <a:bodyPr/>
          <a:lstStyle/>
          <a:p>
            <a:r>
              <a:rPr lang="en-NZ" noProof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533400" y="934064"/>
            <a:ext cx="11133138" cy="277200"/>
          </a:xfrm>
        </p:spPr>
        <p:txBody>
          <a:bodyPr anchor="ctr">
            <a:noAutofit/>
          </a:bodyPr>
          <a:lstStyle>
            <a:lvl1pPr marL="0" indent="0">
              <a:buNone/>
              <a:defRPr sz="1400" b="1"/>
            </a:lvl1pPr>
            <a:lvl2pPr marL="457200" indent="0">
              <a:buNone/>
              <a:defRPr b="1"/>
            </a:lvl2pPr>
            <a:lvl3pPr marL="914400" indent="0">
              <a:buNone/>
              <a:defRPr b="1"/>
            </a:lvl3pPr>
            <a:lvl4pPr marL="1371600" indent="0">
              <a:buNone/>
              <a:defRPr b="1"/>
            </a:lvl4pPr>
            <a:lvl5pPr marL="1828800" indent="0">
              <a:buNone/>
              <a:defRPr b="1"/>
            </a:lvl5pPr>
          </a:lstStyle>
          <a:p>
            <a:pPr lvl="0"/>
            <a:r>
              <a:rPr lang="en-NZ" noProof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5388575" cy="4445000"/>
          </a:xfrm>
        </p:spPr>
        <p:txBody>
          <a:bodyPr/>
          <a:lstStyle/>
          <a:p>
            <a:pPr lvl="0"/>
            <a:r>
              <a:rPr lang="en-NZ" noProof="0"/>
              <a:t>Click to edit Master text styles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6083900" y="1825625"/>
            <a:ext cx="0" cy="4460875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quarter" idx="16" hasCustomPrompt="1"/>
          </p:nvPr>
        </p:nvSpPr>
        <p:spPr>
          <a:xfrm>
            <a:off x="6264875" y="1841500"/>
            <a:ext cx="5401663" cy="44450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en-NZ" noProof="0"/>
              <a:t>Click to insert chart / table / image or video</a:t>
            </a:r>
          </a:p>
        </p:txBody>
      </p:sp>
      <p:sp>
        <p:nvSpPr>
          <p:cNvPr id="11" name="Freeform 10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567273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399" y="296863"/>
            <a:ext cx="11133139" cy="638176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endParaRPr lang="en-NZ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3B9CD5D-D80B-461B-B0BE-C4D5A975953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33400" y="1825625"/>
            <a:ext cx="11133138" cy="2517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None/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NZ" dirty="0"/>
            </a:lvl5pPr>
          </a:lstStyle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Insert Table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1D3E256-9FA0-4F15-84E3-AD8F51ADC63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33400" y="944299"/>
            <a:ext cx="11133138" cy="27648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1400" b="1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NZ" noProof="0"/>
              <a:t>Click to edit sub-title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7" hasCustomPrompt="1"/>
          </p:nvPr>
        </p:nvSpPr>
        <p:spPr>
          <a:xfrm>
            <a:off x="533400" y="4610100"/>
            <a:ext cx="11133138" cy="1651000"/>
          </a:xfrm>
        </p:spPr>
        <p:txBody>
          <a:bodyPr/>
          <a:lstStyle/>
          <a:p>
            <a:pPr lvl="0"/>
            <a:r>
              <a:rPr lang="en-NZ" noProof="0"/>
              <a:t>Click to edit text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  <p:cxnSp>
        <p:nvCxnSpPr>
          <p:cNvPr id="22" name="Straight Connector 21"/>
          <p:cNvCxnSpPr/>
          <p:nvPr userDrawn="1"/>
        </p:nvCxnSpPr>
        <p:spPr>
          <a:xfrm flipH="1">
            <a:off x="533400" y="4487863"/>
            <a:ext cx="11133139" cy="0"/>
          </a:xfrm>
          <a:prstGeom prst="line">
            <a:avLst/>
          </a:prstGeom>
          <a:ln w="127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457838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6863"/>
            <a:ext cx="9810750" cy="933450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128632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/ content - no sub-title -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FBC81EB-FA24-4BE7-B97E-F164F394777F}" type="slidenum">
              <a:rPr lang="en-NZ" smtClean="0"/>
              <a:t>‹#›</a:t>
            </a:fld>
            <a:endParaRPr lang="en-NZ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296863"/>
            <a:ext cx="11133138" cy="914751"/>
          </a:xfrm>
        </p:spPr>
        <p:txBody>
          <a:bodyPr/>
          <a:lstStyle/>
          <a:p>
            <a:r>
              <a:rPr lang="en-NZ" noProof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533400" y="1841500"/>
            <a:ext cx="11133138" cy="4445000"/>
          </a:xfrm>
        </p:spPr>
        <p:txBody>
          <a:bodyPr/>
          <a:lstStyle/>
          <a:p>
            <a:pPr lvl="0"/>
            <a:r>
              <a:rPr lang="en-NZ" noProof="0"/>
              <a:t>Click to edit Master text styles</a:t>
            </a:r>
          </a:p>
          <a:p>
            <a:pPr lvl="1"/>
            <a:r>
              <a:rPr lang="en-NZ" noProof="0"/>
              <a:t>Second level</a:t>
            </a:r>
          </a:p>
          <a:p>
            <a:pPr lvl="2"/>
            <a:r>
              <a:rPr lang="en-NZ" noProof="0"/>
              <a:t>Third level</a:t>
            </a:r>
          </a:p>
          <a:p>
            <a:pPr lvl="3"/>
            <a:r>
              <a:rPr lang="en-NZ" noProof="0"/>
              <a:t>Fourth level</a:t>
            </a:r>
          </a:p>
          <a:p>
            <a:pPr lvl="4"/>
            <a:r>
              <a:rPr lang="en-NZ" noProof="0"/>
              <a:t>Fifth level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5997763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w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BAED329C-A81E-41E2-AEA5-5E9A8AB0BB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0" y="296863"/>
            <a:ext cx="9810750" cy="933450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>
            <a:lvl1pPr>
              <a:defRPr lang="en-NZ" dirty="0"/>
            </a:lvl1pPr>
          </a:lstStyle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6"/>
          </p:nvPr>
        </p:nvSpPr>
        <p:spPr>
          <a:xfrm>
            <a:off x="10995026" y="6557963"/>
            <a:ext cx="587373" cy="293687"/>
          </a:xfrm>
        </p:spPr>
        <p:txBody>
          <a:bodyPr/>
          <a:lstStyle>
            <a:lvl1pPr algn="ctr">
              <a:defRPr/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522288" y="1301750"/>
            <a:ext cx="11144250" cy="80898"/>
          </a:xfrm>
          <a:custGeom>
            <a:avLst/>
            <a:gdLst>
              <a:gd name="T0" fmla="*/ 1860 w 6443"/>
              <a:gd name="T1" fmla="*/ 45 h 48"/>
              <a:gd name="T2" fmla="*/ 2062 w 6443"/>
              <a:gd name="T3" fmla="*/ 31 h 48"/>
              <a:gd name="T4" fmla="*/ 2332 w 6443"/>
              <a:gd name="T5" fmla="*/ 48 h 48"/>
              <a:gd name="T6" fmla="*/ 2572 w 6443"/>
              <a:gd name="T7" fmla="*/ 20 h 48"/>
              <a:gd name="T8" fmla="*/ 2809 w 6443"/>
              <a:gd name="T9" fmla="*/ 45 h 48"/>
              <a:gd name="T10" fmla="*/ 3044 w 6443"/>
              <a:gd name="T11" fmla="*/ 20 h 48"/>
              <a:gd name="T12" fmla="*/ 3283 w 6443"/>
              <a:gd name="T13" fmla="*/ 48 h 48"/>
              <a:gd name="T14" fmla="*/ 3503 w 6443"/>
              <a:gd name="T15" fmla="*/ 22 h 48"/>
              <a:gd name="T16" fmla="*/ 3675 w 6443"/>
              <a:gd name="T17" fmla="*/ 20 h 48"/>
              <a:gd name="T18" fmla="*/ 3949 w 6443"/>
              <a:gd name="T19" fmla="*/ 35 h 48"/>
              <a:gd name="T20" fmla="*/ 4183 w 6443"/>
              <a:gd name="T21" fmla="*/ 31 h 48"/>
              <a:gd name="T22" fmla="*/ 4454 w 6443"/>
              <a:gd name="T23" fmla="*/ 21 h 48"/>
              <a:gd name="T24" fmla="*/ 4657 w 6443"/>
              <a:gd name="T25" fmla="*/ 31 h 48"/>
              <a:gd name="T26" fmla="*/ 4814 w 6443"/>
              <a:gd name="T27" fmla="*/ 31 h 48"/>
              <a:gd name="T28" fmla="*/ 4973 w 6443"/>
              <a:gd name="T29" fmla="*/ 31 h 48"/>
              <a:gd name="T30" fmla="*/ 5214 w 6443"/>
              <a:gd name="T31" fmla="*/ 35 h 48"/>
              <a:gd name="T32" fmla="*/ 5449 w 6443"/>
              <a:gd name="T33" fmla="*/ 33 h 48"/>
              <a:gd name="T34" fmla="*/ 5722 w 6443"/>
              <a:gd name="T35" fmla="*/ 21 h 48"/>
              <a:gd name="T36" fmla="*/ 5922 w 6443"/>
              <a:gd name="T37" fmla="*/ 31 h 48"/>
              <a:gd name="T38" fmla="*/ 6166 w 6443"/>
              <a:gd name="T39" fmla="*/ 31 h 48"/>
              <a:gd name="T40" fmla="*/ 6397 w 6443"/>
              <a:gd name="T41" fmla="*/ 33 h 48"/>
              <a:gd name="T42" fmla="*/ 6316 w 6443"/>
              <a:gd name="T43" fmla="*/ 16 h 48"/>
              <a:gd name="T44" fmla="*/ 6059 w 6443"/>
              <a:gd name="T45" fmla="*/ 1 h 48"/>
              <a:gd name="T46" fmla="*/ 5887 w 6443"/>
              <a:gd name="T47" fmla="*/ 3 h 48"/>
              <a:gd name="T48" fmla="*/ 5684 w 6443"/>
              <a:gd name="T49" fmla="*/ 16 h 48"/>
              <a:gd name="T50" fmla="*/ 5427 w 6443"/>
              <a:gd name="T51" fmla="*/ 1 h 48"/>
              <a:gd name="T52" fmla="*/ 5255 w 6443"/>
              <a:gd name="T53" fmla="*/ 3 h 48"/>
              <a:gd name="T54" fmla="*/ 5052 w 6443"/>
              <a:gd name="T55" fmla="*/ 16 h 48"/>
              <a:gd name="T56" fmla="*/ 4794 w 6443"/>
              <a:gd name="T57" fmla="*/ 1 h 48"/>
              <a:gd name="T58" fmla="*/ 4542 w 6443"/>
              <a:gd name="T59" fmla="*/ 28 h 48"/>
              <a:gd name="T60" fmla="*/ 4421 w 6443"/>
              <a:gd name="T61" fmla="*/ 16 h 48"/>
              <a:gd name="T62" fmla="*/ 4163 w 6443"/>
              <a:gd name="T63" fmla="*/ 1 h 48"/>
              <a:gd name="T64" fmla="*/ 3910 w 6443"/>
              <a:gd name="T65" fmla="*/ 28 h 48"/>
              <a:gd name="T66" fmla="*/ 3789 w 6443"/>
              <a:gd name="T67" fmla="*/ 16 h 48"/>
              <a:gd name="T68" fmla="*/ 3531 w 6443"/>
              <a:gd name="T69" fmla="*/ 1 h 48"/>
              <a:gd name="T70" fmla="*/ 3280 w 6443"/>
              <a:gd name="T71" fmla="*/ 28 h 48"/>
              <a:gd name="T72" fmla="*/ 3159 w 6443"/>
              <a:gd name="T73" fmla="*/ 16 h 48"/>
              <a:gd name="T74" fmla="*/ 2902 w 6443"/>
              <a:gd name="T75" fmla="*/ 1 h 48"/>
              <a:gd name="T76" fmla="*/ 2729 w 6443"/>
              <a:gd name="T77" fmla="*/ 3 h 48"/>
              <a:gd name="T78" fmla="*/ 2527 w 6443"/>
              <a:gd name="T79" fmla="*/ 16 h 48"/>
              <a:gd name="T80" fmla="*/ 2270 w 6443"/>
              <a:gd name="T81" fmla="*/ 1 h 48"/>
              <a:gd name="T82" fmla="*/ 2097 w 6443"/>
              <a:gd name="T83" fmla="*/ 3 h 48"/>
              <a:gd name="T84" fmla="*/ 1895 w 6443"/>
              <a:gd name="T85" fmla="*/ 16 h 48"/>
              <a:gd name="T86" fmla="*/ 1629 w 6443"/>
              <a:gd name="T87" fmla="*/ 1 h 48"/>
              <a:gd name="T88" fmla="*/ 1377 w 6443"/>
              <a:gd name="T89" fmla="*/ 28 h 48"/>
              <a:gd name="T90" fmla="*/ 1256 w 6443"/>
              <a:gd name="T91" fmla="*/ 16 h 48"/>
              <a:gd name="T92" fmla="*/ 997 w 6443"/>
              <a:gd name="T93" fmla="*/ 1 h 48"/>
              <a:gd name="T94" fmla="*/ 745 w 6443"/>
              <a:gd name="T95" fmla="*/ 28 h 48"/>
              <a:gd name="T96" fmla="*/ 624 w 6443"/>
              <a:gd name="T97" fmla="*/ 16 h 48"/>
              <a:gd name="T98" fmla="*/ 365 w 6443"/>
              <a:gd name="T99" fmla="*/ 1 h 48"/>
              <a:gd name="T100" fmla="*/ 113 w 6443"/>
              <a:gd name="T101" fmla="*/ 28 h 48"/>
              <a:gd name="T102" fmla="*/ 113 w 6443"/>
              <a:gd name="T103" fmla="*/ 48 h 48"/>
              <a:gd name="T104" fmla="*/ 352 w 6443"/>
              <a:gd name="T105" fmla="*/ 20 h 48"/>
              <a:gd name="T106" fmla="*/ 589 w 6443"/>
              <a:gd name="T107" fmla="*/ 45 h 48"/>
              <a:gd name="T108" fmla="*/ 824 w 6443"/>
              <a:gd name="T109" fmla="*/ 20 h 48"/>
              <a:gd name="T110" fmla="*/ 1061 w 6443"/>
              <a:gd name="T111" fmla="*/ 48 h 48"/>
              <a:gd name="T112" fmla="*/ 1300 w 6443"/>
              <a:gd name="T113" fmla="*/ 20 h 48"/>
              <a:gd name="T114" fmla="*/ 1580 w 6443"/>
              <a:gd name="T115" fmla="*/ 30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6443" h="48">
                <a:moveTo>
                  <a:pt x="1698" y="48"/>
                </a:moveTo>
                <a:lnTo>
                  <a:pt x="1698" y="48"/>
                </a:lnTo>
                <a:lnTo>
                  <a:pt x="1698" y="48"/>
                </a:lnTo>
                <a:cubicBezTo>
                  <a:pt x="1699" y="48"/>
                  <a:pt x="1700" y="48"/>
                  <a:pt x="1700" y="48"/>
                </a:cubicBezTo>
                <a:cubicBezTo>
                  <a:pt x="1702" y="48"/>
                  <a:pt x="1704" y="48"/>
                  <a:pt x="1705" y="48"/>
                </a:cubicBezTo>
                <a:cubicBezTo>
                  <a:pt x="1723" y="48"/>
                  <a:pt x="1732" y="41"/>
                  <a:pt x="1739" y="35"/>
                </a:cubicBezTo>
                <a:cubicBezTo>
                  <a:pt x="1741" y="34"/>
                  <a:pt x="1743" y="32"/>
                  <a:pt x="1745" y="31"/>
                </a:cubicBezTo>
                <a:cubicBezTo>
                  <a:pt x="1755" y="25"/>
                  <a:pt x="1763" y="20"/>
                  <a:pt x="1780" y="20"/>
                </a:cubicBezTo>
                <a:lnTo>
                  <a:pt x="1781" y="20"/>
                </a:lnTo>
                <a:cubicBezTo>
                  <a:pt x="1798" y="20"/>
                  <a:pt x="1806" y="25"/>
                  <a:pt x="1815" y="31"/>
                </a:cubicBezTo>
                <a:cubicBezTo>
                  <a:pt x="1826" y="37"/>
                  <a:pt x="1838" y="45"/>
                  <a:pt x="1860" y="45"/>
                </a:cubicBezTo>
                <a:cubicBezTo>
                  <a:pt x="1882" y="44"/>
                  <a:pt x="1894" y="37"/>
                  <a:pt x="1904" y="30"/>
                </a:cubicBezTo>
                <a:cubicBezTo>
                  <a:pt x="1910" y="26"/>
                  <a:pt x="1917" y="23"/>
                  <a:pt x="1926" y="22"/>
                </a:cubicBezTo>
                <a:cubicBezTo>
                  <a:pt x="1928" y="21"/>
                  <a:pt x="1930" y="21"/>
                  <a:pt x="1933" y="21"/>
                </a:cubicBezTo>
                <a:cubicBezTo>
                  <a:pt x="1935" y="21"/>
                  <a:pt x="1937" y="20"/>
                  <a:pt x="1940" y="20"/>
                </a:cubicBezTo>
                <a:cubicBezTo>
                  <a:pt x="1940" y="20"/>
                  <a:pt x="1941" y="20"/>
                  <a:pt x="1941" y="20"/>
                </a:cubicBezTo>
                <a:cubicBezTo>
                  <a:pt x="1956" y="21"/>
                  <a:pt x="1965" y="26"/>
                  <a:pt x="1974" y="31"/>
                </a:cubicBezTo>
                <a:lnTo>
                  <a:pt x="1976" y="33"/>
                </a:lnTo>
                <a:cubicBezTo>
                  <a:pt x="1986" y="39"/>
                  <a:pt x="1997" y="47"/>
                  <a:pt x="2017" y="48"/>
                </a:cubicBezTo>
                <a:cubicBezTo>
                  <a:pt x="2019" y="48"/>
                  <a:pt x="2021" y="48"/>
                  <a:pt x="2022" y="48"/>
                </a:cubicBezTo>
                <a:cubicBezTo>
                  <a:pt x="2039" y="48"/>
                  <a:pt x="2049" y="41"/>
                  <a:pt x="2056" y="35"/>
                </a:cubicBezTo>
                <a:cubicBezTo>
                  <a:pt x="2058" y="34"/>
                  <a:pt x="2060" y="32"/>
                  <a:pt x="2062" y="31"/>
                </a:cubicBezTo>
                <a:cubicBezTo>
                  <a:pt x="2071" y="25"/>
                  <a:pt x="2080" y="20"/>
                  <a:pt x="2097" y="20"/>
                </a:cubicBezTo>
                <a:lnTo>
                  <a:pt x="2097" y="20"/>
                </a:lnTo>
                <a:cubicBezTo>
                  <a:pt x="2115" y="20"/>
                  <a:pt x="2123" y="25"/>
                  <a:pt x="2132" y="31"/>
                </a:cubicBezTo>
                <a:cubicBezTo>
                  <a:pt x="2143" y="37"/>
                  <a:pt x="2155" y="45"/>
                  <a:pt x="2177" y="45"/>
                </a:cubicBezTo>
                <a:cubicBezTo>
                  <a:pt x="2199" y="44"/>
                  <a:pt x="2211" y="37"/>
                  <a:pt x="2221" y="30"/>
                </a:cubicBezTo>
                <a:cubicBezTo>
                  <a:pt x="2228" y="26"/>
                  <a:pt x="2235" y="23"/>
                  <a:pt x="2245" y="21"/>
                </a:cubicBezTo>
                <a:cubicBezTo>
                  <a:pt x="2245" y="21"/>
                  <a:pt x="2246" y="21"/>
                  <a:pt x="2246" y="21"/>
                </a:cubicBezTo>
                <a:cubicBezTo>
                  <a:pt x="2249" y="21"/>
                  <a:pt x="2252" y="21"/>
                  <a:pt x="2256" y="20"/>
                </a:cubicBezTo>
                <a:cubicBezTo>
                  <a:pt x="2271" y="21"/>
                  <a:pt x="2280" y="26"/>
                  <a:pt x="2289" y="31"/>
                </a:cubicBezTo>
                <a:lnTo>
                  <a:pt x="2291" y="33"/>
                </a:lnTo>
                <a:cubicBezTo>
                  <a:pt x="2301" y="39"/>
                  <a:pt x="2312" y="47"/>
                  <a:pt x="2332" y="48"/>
                </a:cubicBezTo>
                <a:cubicBezTo>
                  <a:pt x="2334" y="48"/>
                  <a:pt x="2336" y="48"/>
                  <a:pt x="2337" y="48"/>
                </a:cubicBezTo>
                <a:cubicBezTo>
                  <a:pt x="2355" y="48"/>
                  <a:pt x="2364" y="41"/>
                  <a:pt x="2371" y="35"/>
                </a:cubicBezTo>
                <a:cubicBezTo>
                  <a:pt x="2373" y="34"/>
                  <a:pt x="2375" y="32"/>
                  <a:pt x="2377" y="31"/>
                </a:cubicBezTo>
                <a:cubicBezTo>
                  <a:pt x="2387" y="25"/>
                  <a:pt x="2395" y="20"/>
                  <a:pt x="2412" y="20"/>
                </a:cubicBezTo>
                <a:lnTo>
                  <a:pt x="2413" y="20"/>
                </a:lnTo>
                <a:cubicBezTo>
                  <a:pt x="2430" y="20"/>
                  <a:pt x="2438" y="25"/>
                  <a:pt x="2447" y="31"/>
                </a:cubicBezTo>
                <a:cubicBezTo>
                  <a:pt x="2458" y="37"/>
                  <a:pt x="2470" y="45"/>
                  <a:pt x="2492" y="45"/>
                </a:cubicBezTo>
                <a:cubicBezTo>
                  <a:pt x="2514" y="44"/>
                  <a:pt x="2526" y="37"/>
                  <a:pt x="2536" y="30"/>
                </a:cubicBezTo>
                <a:cubicBezTo>
                  <a:pt x="2542" y="26"/>
                  <a:pt x="2549" y="23"/>
                  <a:pt x="2558" y="22"/>
                </a:cubicBezTo>
                <a:cubicBezTo>
                  <a:pt x="2560" y="21"/>
                  <a:pt x="2562" y="21"/>
                  <a:pt x="2565" y="21"/>
                </a:cubicBezTo>
                <a:cubicBezTo>
                  <a:pt x="2567" y="21"/>
                  <a:pt x="2569" y="20"/>
                  <a:pt x="2572" y="20"/>
                </a:cubicBezTo>
                <a:cubicBezTo>
                  <a:pt x="2572" y="20"/>
                  <a:pt x="2573" y="20"/>
                  <a:pt x="2573" y="20"/>
                </a:cubicBezTo>
                <a:cubicBezTo>
                  <a:pt x="2588" y="21"/>
                  <a:pt x="2597" y="26"/>
                  <a:pt x="2606" y="31"/>
                </a:cubicBezTo>
                <a:lnTo>
                  <a:pt x="2608" y="33"/>
                </a:lnTo>
                <a:cubicBezTo>
                  <a:pt x="2618" y="39"/>
                  <a:pt x="2629" y="47"/>
                  <a:pt x="2649" y="48"/>
                </a:cubicBezTo>
                <a:cubicBezTo>
                  <a:pt x="2651" y="48"/>
                  <a:pt x="2653" y="48"/>
                  <a:pt x="2654" y="48"/>
                </a:cubicBezTo>
                <a:cubicBezTo>
                  <a:pt x="2671" y="48"/>
                  <a:pt x="2681" y="41"/>
                  <a:pt x="2688" y="35"/>
                </a:cubicBezTo>
                <a:cubicBezTo>
                  <a:pt x="2690" y="34"/>
                  <a:pt x="2692" y="32"/>
                  <a:pt x="2694" y="31"/>
                </a:cubicBezTo>
                <a:cubicBezTo>
                  <a:pt x="2703" y="25"/>
                  <a:pt x="2712" y="20"/>
                  <a:pt x="2729" y="20"/>
                </a:cubicBezTo>
                <a:lnTo>
                  <a:pt x="2729" y="20"/>
                </a:lnTo>
                <a:cubicBezTo>
                  <a:pt x="2747" y="20"/>
                  <a:pt x="2755" y="25"/>
                  <a:pt x="2764" y="31"/>
                </a:cubicBezTo>
                <a:cubicBezTo>
                  <a:pt x="2775" y="37"/>
                  <a:pt x="2787" y="45"/>
                  <a:pt x="2809" y="45"/>
                </a:cubicBezTo>
                <a:cubicBezTo>
                  <a:pt x="2831" y="44"/>
                  <a:pt x="2843" y="37"/>
                  <a:pt x="2853" y="30"/>
                </a:cubicBezTo>
                <a:cubicBezTo>
                  <a:pt x="2860" y="26"/>
                  <a:pt x="2867" y="23"/>
                  <a:pt x="2877" y="21"/>
                </a:cubicBezTo>
                <a:cubicBezTo>
                  <a:pt x="2877" y="21"/>
                  <a:pt x="2877" y="21"/>
                  <a:pt x="2877" y="21"/>
                </a:cubicBezTo>
                <a:cubicBezTo>
                  <a:pt x="2881" y="21"/>
                  <a:pt x="2884" y="21"/>
                  <a:pt x="2888" y="20"/>
                </a:cubicBezTo>
                <a:cubicBezTo>
                  <a:pt x="2903" y="21"/>
                  <a:pt x="2911" y="26"/>
                  <a:pt x="2920" y="31"/>
                </a:cubicBezTo>
                <a:lnTo>
                  <a:pt x="2923" y="33"/>
                </a:lnTo>
                <a:cubicBezTo>
                  <a:pt x="2933" y="39"/>
                  <a:pt x="2944" y="47"/>
                  <a:pt x="2964" y="48"/>
                </a:cubicBezTo>
                <a:cubicBezTo>
                  <a:pt x="2966" y="48"/>
                  <a:pt x="2968" y="48"/>
                  <a:pt x="2969" y="48"/>
                </a:cubicBezTo>
                <a:cubicBezTo>
                  <a:pt x="2986" y="48"/>
                  <a:pt x="2996" y="41"/>
                  <a:pt x="3003" y="35"/>
                </a:cubicBezTo>
                <a:cubicBezTo>
                  <a:pt x="3005" y="34"/>
                  <a:pt x="3007" y="32"/>
                  <a:pt x="3009" y="31"/>
                </a:cubicBezTo>
                <a:cubicBezTo>
                  <a:pt x="3018" y="25"/>
                  <a:pt x="3027" y="20"/>
                  <a:pt x="3044" y="20"/>
                </a:cubicBezTo>
                <a:lnTo>
                  <a:pt x="3044" y="20"/>
                </a:lnTo>
                <a:cubicBezTo>
                  <a:pt x="3062" y="20"/>
                  <a:pt x="3070" y="25"/>
                  <a:pt x="3079" y="31"/>
                </a:cubicBezTo>
                <a:cubicBezTo>
                  <a:pt x="3089" y="37"/>
                  <a:pt x="3102" y="45"/>
                  <a:pt x="3124" y="45"/>
                </a:cubicBezTo>
                <a:cubicBezTo>
                  <a:pt x="3146" y="44"/>
                  <a:pt x="3157" y="37"/>
                  <a:pt x="3168" y="30"/>
                </a:cubicBezTo>
                <a:cubicBezTo>
                  <a:pt x="3174" y="26"/>
                  <a:pt x="3181" y="23"/>
                  <a:pt x="3190" y="22"/>
                </a:cubicBezTo>
                <a:cubicBezTo>
                  <a:pt x="3192" y="21"/>
                  <a:pt x="3194" y="21"/>
                  <a:pt x="3197" y="21"/>
                </a:cubicBezTo>
                <a:cubicBezTo>
                  <a:pt x="3198" y="21"/>
                  <a:pt x="3200" y="21"/>
                  <a:pt x="3202" y="21"/>
                </a:cubicBezTo>
                <a:cubicBezTo>
                  <a:pt x="3217" y="21"/>
                  <a:pt x="3225" y="26"/>
                  <a:pt x="3234" y="31"/>
                </a:cubicBezTo>
                <a:lnTo>
                  <a:pt x="3237" y="33"/>
                </a:lnTo>
                <a:cubicBezTo>
                  <a:pt x="3246" y="39"/>
                  <a:pt x="3258" y="47"/>
                  <a:pt x="3278" y="48"/>
                </a:cubicBezTo>
                <a:cubicBezTo>
                  <a:pt x="3280" y="48"/>
                  <a:pt x="3281" y="48"/>
                  <a:pt x="3283" y="48"/>
                </a:cubicBezTo>
                <a:cubicBezTo>
                  <a:pt x="3283" y="48"/>
                  <a:pt x="3283" y="48"/>
                  <a:pt x="3284" y="48"/>
                </a:cubicBezTo>
                <a:cubicBezTo>
                  <a:pt x="3284" y="48"/>
                  <a:pt x="3285" y="48"/>
                  <a:pt x="3286" y="48"/>
                </a:cubicBezTo>
                <a:lnTo>
                  <a:pt x="3286" y="48"/>
                </a:lnTo>
                <a:cubicBezTo>
                  <a:pt x="3301" y="47"/>
                  <a:pt x="3310" y="41"/>
                  <a:pt x="3317" y="35"/>
                </a:cubicBezTo>
                <a:cubicBezTo>
                  <a:pt x="3319" y="34"/>
                  <a:pt x="3321" y="32"/>
                  <a:pt x="3323" y="31"/>
                </a:cubicBezTo>
                <a:cubicBezTo>
                  <a:pt x="3332" y="25"/>
                  <a:pt x="3340" y="20"/>
                  <a:pt x="3358" y="20"/>
                </a:cubicBezTo>
                <a:lnTo>
                  <a:pt x="3358" y="20"/>
                </a:lnTo>
                <a:cubicBezTo>
                  <a:pt x="3375" y="20"/>
                  <a:pt x="3383" y="25"/>
                  <a:pt x="3393" y="31"/>
                </a:cubicBezTo>
                <a:cubicBezTo>
                  <a:pt x="3403" y="37"/>
                  <a:pt x="3415" y="45"/>
                  <a:pt x="3437" y="45"/>
                </a:cubicBezTo>
                <a:cubicBezTo>
                  <a:pt x="3459" y="44"/>
                  <a:pt x="3471" y="37"/>
                  <a:pt x="3481" y="30"/>
                </a:cubicBezTo>
                <a:cubicBezTo>
                  <a:pt x="3488" y="26"/>
                  <a:pt x="3494" y="23"/>
                  <a:pt x="3503" y="22"/>
                </a:cubicBezTo>
                <a:cubicBezTo>
                  <a:pt x="3505" y="21"/>
                  <a:pt x="3508" y="21"/>
                  <a:pt x="3510" y="21"/>
                </a:cubicBezTo>
                <a:cubicBezTo>
                  <a:pt x="3512" y="21"/>
                  <a:pt x="3515" y="20"/>
                  <a:pt x="3517" y="20"/>
                </a:cubicBezTo>
                <a:cubicBezTo>
                  <a:pt x="3518" y="20"/>
                  <a:pt x="3518" y="20"/>
                  <a:pt x="3519" y="20"/>
                </a:cubicBezTo>
                <a:cubicBezTo>
                  <a:pt x="3534" y="21"/>
                  <a:pt x="3542" y="26"/>
                  <a:pt x="3551" y="31"/>
                </a:cubicBezTo>
                <a:lnTo>
                  <a:pt x="3554" y="33"/>
                </a:lnTo>
                <a:cubicBezTo>
                  <a:pt x="3563" y="39"/>
                  <a:pt x="3574" y="47"/>
                  <a:pt x="3595" y="48"/>
                </a:cubicBezTo>
                <a:cubicBezTo>
                  <a:pt x="3596" y="48"/>
                  <a:pt x="3598" y="48"/>
                  <a:pt x="3600" y="48"/>
                </a:cubicBezTo>
                <a:cubicBezTo>
                  <a:pt x="3617" y="48"/>
                  <a:pt x="3626" y="41"/>
                  <a:pt x="3634" y="35"/>
                </a:cubicBezTo>
                <a:cubicBezTo>
                  <a:pt x="3636" y="34"/>
                  <a:pt x="3637" y="32"/>
                  <a:pt x="3639" y="31"/>
                </a:cubicBezTo>
                <a:cubicBezTo>
                  <a:pt x="3649" y="25"/>
                  <a:pt x="3657" y="20"/>
                  <a:pt x="3674" y="20"/>
                </a:cubicBezTo>
                <a:lnTo>
                  <a:pt x="3675" y="20"/>
                </a:lnTo>
                <a:cubicBezTo>
                  <a:pt x="3692" y="20"/>
                  <a:pt x="3700" y="25"/>
                  <a:pt x="3710" y="31"/>
                </a:cubicBezTo>
                <a:cubicBezTo>
                  <a:pt x="3720" y="37"/>
                  <a:pt x="3732" y="45"/>
                  <a:pt x="3754" y="45"/>
                </a:cubicBezTo>
                <a:cubicBezTo>
                  <a:pt x="3776" y="44"/>
                  <a:pt x="3788" y="37"/>
                  <a:pt x="3798" y="30"/>
                </a:cubicBezTo>
                <a:cubicBezTo>
                  <a:pt x="3805" y="26"/>
                  <a:pt x="3812" y="23"/>
                  <a:pt x="3822" y="21"/>
                </a:cubicBezTo>
                <a:cubicBezTo>
                  <a:pt x="3822" y="21"/>
                  <a:pt x="3823" y="21"/>
                  <a:pt x="3823" y="21"/>
                </a:cubicBezTo>
                <a:cubicBezTo>
                  <a:pt x="3826" y="21"/>
                  <a:pt x="3830" y="21"/>
                  <a:pt x="3834" y="20"/>
                </a:cubicBezTo>
                <a:cubicBezTo>
                  <a:pt x="3849" y="21"/>
                  <a:pt x="3857" y="26"/>
                  <a:pt x="3866" y="31"/>
                </a:cubicBezTo>
                <a:lnTo>
                  <a:pt x="3869" y="33"/>
                </a:lnTo>
                <a:cubicBezTo>
                  <a:pt x="3878" y="39"/>
                  <a:pt x="3890" y="47"/>
                  <a:pt x="3910" y="48"/>
                </a:cubicBezTo>
                <a:cubicBezTo>
                  <a:pt x="3912" y="48"/>
                  <a:pt x="3913" y="48"/>
                  <a:pt x="3915" y="48"/>
                </a:cubicBezTo>
                <a:cubicBezTo>
                  <a:pt x="3932" y="48"/>
                  <a:pt x="3941" y="41"/>
                  <a:pt x="3949" y="35"/>
                </a:cubicBezTo>
                <a:cubicBezTo>
                  <a:pt x="3951" y="34"/>
                  <a:pt x="3953" y="32"/>
                  <a:pt x="3955" y="31"/>
                </a:cubicBezTo>
                <a:cubicBezTo>
                  <a:pt x="3964" y="25"/>
                  <a:pt x="3972" y="20"/>
                  <a:pt x="3990" y="20"/>
                </a:cubicBezTo>
                <a:lnTo>
                  <a:pt x="3990" y="20"/>
                </a:lnTo>
                <a:cubicBezTo>
                  <a:pt x="4007" y="20"/>
                  <a:pt x="4015" y="25"/>
                  <a:pt x="4025" y="31"/>
                </a:cubicBezTo>
                <a:cubicBezTo>
                  <a:pt x="4035" y="37"/>
                  <a:pt x="4047" y="45"/>
                  <a:pt x="4069" y="45"/>
                </a:cubicBezTo>
                <a:cubicBezTo>
                  <a:pt x="4092" y="44"/>
                  <a:pt x="4103" y="37"/>
                  <a:pt x="4113" y="30"/>
                </a:cubicBezTo>
                <a:cubicBezTo>
                  <a:pt x="4120" y="26"/>
                  <a:pt x="4126" y="23"/>
                  <a:pt x="4135" y="22"/>
                </a:cubicBezTo>
                <a:cubicBezTo>
                  <a:pt x="4137" y="21"/>
                  <a:pt x="4140" y="21"/>
                  <a:pt x="4142" y="21"/>
                </a:cubicBezTo>
                <a:cubicBezTo>
                  <a:pt x="4145" y="21"/>
                  <a:pt x="4147" y="20"/>
                  <a:pt x="4149" y="20"/>
                </a:cubicBezTo>
                <a:cubicBezTo>
                  <a:pt x="4150" y="20"/>
                  <a:pt x="4150" y="20"/>
                  <a:pt x="4151" y="20"/>
                </a:cubicBezTo>
                <a:cubicBezTo>
                  <a:pt x="4166" y="21"/>
                  <a:pt x="4174" y="26"/>
                  <a:pt x="4183" y="31"/>
                </a:cubicBezTo>
                <a:lnTo>
                  <a:pt x="4186" y="33"/>
                </a:lnTo>
                <a:cubicBezTo>
                  <a:pt x="4195" y="39"/>
                  <a:pt x="4206" y="47"/>
                  <a:pt x="4227" y="48"/>
                </a:cubicBezTo>
                <a:cubicBezTo>
                  <a:pt x="4228" y="48"/>
                  <a:pt x="4230" y="48"/>
                  <a:pt x="4232" y="48"/>
                </a:cubicBezTo>
                <a:cubicBezTo>
                  <a:pt x="4249" y="48"/>
                  <a:pt x="4258" y="41"/>
                  <a:pt x="4266" y="35"/>
                </a:cubicBezTo>
                <a:cubicBezTo>
                  <a:pt x="4268" y="34"/>
                  <a:pt x="4269" y="32"/>
                  <a:pt x="4271" y="31"/>
                </a:cubicBezTo>
                <a:cubicBezTo>
                  <a:pt x="4281" y="25"/>
                  <a:pt x="4289" y="20"/>
                  <a:pt x="4306" y="20"/>
                </a:cubicBezTo>
                <a:lnTo>
                  <a:pt x="4307" y="20"/>
                </a:lnTo>
                <a:cubicBezTo>
                  <a:pt x="4324" y="20"/>
                  <a:pt x="4332" y="25"/>
                  <a:pt x="4342" y="31"/>
                </a:cubicBezTo>
                <a:cubicBezTo>
                  <a:pt x="4352" y="37"/>
                  <a:pt x="4364" y="45"/>
                  <a:pt x="4386" y="45"/>
                </a:cubicBezTo>
                <a:cubicBezTo>
                  <a:pt x="4408" y="44"/>
                  <a:pt x="4420" y="37"/>
                  <a:pt x="4430" y="30"/>
                </a:cubicBezTo>
                <a:cubicBezTo>
                  <a:pt x="4437" y="26"/>
                  <a:pt x="4444" y="23"/>
                  <a:pt x="4454" y="21"/>
                </a:cubicBezTo>
                <a:cubicBezTo>
                  <a:pt x="4455" y="21"/>
                  <a:pt x="4455" y="21"/>
                  <a:pt x="4455" y="21"/>
                </a:cubicBezTo>
                <a:cubicBezTo>
                  <a:pt x="4458" y="21"/>
                  <a:pt x="4462" y="21"/>
                  <a:pt x="4465" y="20"/>
                </a:cubicBezTo>
                <a:cubicBezTo>
                  <a:pt x="4480" y="21"/>
                  <a:pt x="4489" y="26"/>
                  <a:pt x="4498" y="31"/>
                </a:cubicBezTo>
                <a:lnTo>
                  <a:pt x="4500" y="33"/>
                </a:lnTo>
                <a:cubicBezTo>
                  <a:pt x="4510" y="39"/>
                  <a:pt x="4521" y="47"/>
                  <a:pt x="4542" y="48"/>
                </a:cubicBezTo>
                <a:cubicBezTo>
                  <a:pt x="4543" y="48"/>
                  <a:pt x="4545" y="48"/>
                  <a:pt x="4547" y="48"/>
                </a:cubicBezTo>
                <a:cubicBezTo>
                  <a:pt x="4564" y="48"/>
                  <a:pt x="4573" y="41"/>
                  <a:pt x="4581" y="35"/>
                </a:cubicBezTo>
                <a:cubicBezTo>
                  <a:pt x="4583" y="34"/>
                  <a:pt x="4584" y="32"/>
                  <a:pt x="4586" y="31"/>
                </a:cubicBezTo>
                <a:cubicBezTo>
                  <a:pt x="4596" y="25"/>
                  <a:pt x="4604" y="20"/>
                  <a:pt x="4621" y="20"/>
                </a:cubicBezTo>
                <a:lnTo>
                  <a:pt x="4622" y="20"/>
                </a:lnTo>
                <a:cubicBezTo>
                  <a:pt x="4639" y="20"/>
                  <a:pt x="4647" y="25"/>
                  <a:pt x="4657" y="31"/>
                </a:cubicBezTo>
                <a:cubicBezTo>
                  <a:pt x="4667" y="37"/>
                  <a:pt x="4679" y="45"/>
                  <a:pt x="4701" y="45"/>
                </a:cubicBezTo>
                <a:cubicBezTo>
                  <a:pt x="4723" y="44"/>
                  <a:pt x="4735" y="37"/>
                  <a:pt x="4745" y="30"/>
                </a:cubicBezTo>
                <a:cubicBezTo>
                  <a:pt x="4751" y="26"/>
                  <a:pt x="4758" y="23"/>
                  <a:pt x="4767" y="22"/>
                </a:cubicBezTo>
                <a:cubicBezTo>
                  <a:pt x="4769" y="21"/>
                  <a:pt x="4772" y="21"/>
                  <a:pt x="4774" y="21"/>
                </a:cubicBezTo>
                <a:cubicBezTo>
                  <a:pt x="4776" y="21"/>
                  <a:pt x="4778" y="20"/>
                  <a:pt x="4781" y="20"/>
                </a:cubicBezTo>
                <a:cubicBezTo>
                  <a:pt x="4781" y="20"/>
                  <a:pt x="4781" y="20"/>
                  <a:pt x="4781" y="20"/>
                </a:cubicBezTo>
                <a:cubicBezTo>
                  <a:pt x="4782" y="20"/>
                  <a:pt x="4783" y="21"/>
                  <a:pt x="4784" y="21"/>
                </a:cubicBezTo>
                <a:cubicBezTo>
                  <a:pt x="4787" y="21"/>
                  <a:pt x="4789" y="21"/>
                  <a:pt x="4792" y="22"/>
                </a:cubicBezTo>
                <a:cubicBezTo>
                  <a:pt x="4794" y="22"/>
                  <a:pt x="4796" y="23"/>
                  <a:pt x="4798" y="23"/>
                </a:cubicBezTo>
                <a:cubicBezTo>
                  <a:pt x="4799" y="23"/>
                  <a:pt x="4799" y="24"/>
                  <a:pt x="4799" y="24"/>
                </a:cubicBezTo>
                <a:cubicBezTo>
                  <a:pt x="4805" y="26"/>
                  <a:pt x="4809" y="28"/>
                  <a:pt x="4814" y="31"/>
                </a:cubicBezTo>
                <a:lnTo>
                  <a:pt x="4817" y="33"/>
                </a:lnTo>
                <a:cubicBezTo>
                  <a:pt x="4826" y="39"/>
                  <a:pt x="4838" y="47"/>
                  <a:pt x="4858" y="48"/>
                </a:cubicBezTo>
                <a:cubicBezTo>
                  <a:pt x="4860" y="48"/>
                  <a:pt x="4861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cubicBezTo>
                  <a:pt x="4863" y="48"/>
                  <a:pt x="4863" y="48"/>
                  <a:pt x="4863" y="48"/>
                </a:cubicBezTo>
                <a:lnTo>
                  <a:pt x="4863" y="48"/>
                </a:lnTo>
                <a:cubicBezTo>
                  <a:pt x="4880" y="48"/>
                  <a:pt x="4889" y="41"/>
                  <a:pt x="4897" y="35"/>
                </a:cubicBezTo>
                <a:cubicBezTo>
                  <a:pt x="4899" y="34"/>
                  <a:pt x="4901" y="32"/>
                  <a:pt x="4903" y="31"/>
                </a:cubicBezTo>
                <a:cubicBezTo>
                  <a:pt x="4912" y="25"/>
                  <a:pt x="4920" y="20"/>
                  <a:pt x="4938" y="20"/>
                </a:cubicBezTo>
                <a:lnTo>
                  <a:pt x="4938" y="20"/>
                </a:lnTo>
                <a:cubicBezTo>
                  <a:pt x="4955" y="20"/>
                  <a:pt x="4963" y="25"/>
                  <a:pt x="4973" y="31"/>
                </a:cubicBezTo>
                <a:cubicBezTo>
                  <a:pt x="4983" y="37"/>
                  <a:pt x="4995" y="45"/>
                  <a:pt x="5017" y="45"/>
                </a:cubicBezTo>
                <a:cubicBezTo>
                  <a:pt x="5040" y="44"/>
                  <a:pt x="5051" y="37"/>
                  <a:pt x="5061" y="30"/>
                </a:cubicBezTo>
                <a:cubicBezTo>
                  <a:pt x="5068" y="26"/>
                  <a:pt x="5074" y="23"/>
                  <a:pt x="5083" y="22"/>
                </a:cubicBezTo>
                <a:cubicBezTo>
                  <a:pt x="5085" y="21"/>
                  <a:pt x="5088" y="21"/>
                  <a:pt x="5090" y="21"/>
                </a:cubicBezTo>
                <a:cubicBezTo>
                  <a:pt x="5093" y="21"/>
                  <a:pt x="5095" y="20"/>
                  <a:pt x="5097" y="20"/>
                </a:cubicBezTo>
                <a:cubicBezTo>
                  <a:pt x="5098" y="20"/>
                  <a:pt x="5098" y="20"/>
                  <a:pt x="5099" y="20"/>
                </a:cubicBezTo>
                <a:cubicBezTo>
                  <a:pt x="5114" y="21"/>
                  <a:pt x="5122" y="26"/>
                  <a:pt x="5131" y="31"/>
                </a:cubicBezTo>
                <a:lnTo>
                  <a:pt x="5134" y="33"/>
                </a:lnTo>
                <a:cubicBezTo>
                  <a:pt x="5143" y="39"/>
                  <a:pt x="5154" y="47"/>
                  <a:pt x="5175" y="48"/>
                </a:cubicBezTo>
                <a:cubicBezTo>
                  <a:pt x="5176" y="48"/>
                  <a:pt x="5178" y="48"/>
                  <a:pt x="5180" y="48"/>
                </a:cubicBezTo>
                <a:cubicBezTo>
                  <a:pt x="5197" y="48"/>
                  <a:pt x="5206" y="41"/>
                  <a:pt x="5214" y="35"/>
                </a:cubicBezTo>
                <a:cubicBezTo>
                  <a:pt x="5216" y="34"/>
                  <a:pt x="5217" y="32"/>
                  <a:pt x="5219" y="31"/>
                </a:cubicBezTo>
                <a:cubicBezTo>
                  <a:pt x="5229" y="25"/>
                  <a:pt x="5237" y="20"/>
                  <a:pt x="5255" y="20"/>
                </a:cubicBezTo>
                <a:lnTo>
                  <a:pt x="5255" y="20"/>
                </a:lnTo>
                <a:cubicBezTo>
                  <a:pt x="5272" y="20"/>
                  <a:pt x="5280" y="25"/>
                  <a:pt x="5290" y="31"/>
                </a:cubicBezTo>
                <a:cubicBezTo>
                  <a:pt x="5300" y="37"/>
                  <a:pt x="5312" y="45"/>
                  <a:pt x="5334" y="45"/>
                </a:cubicBezTo>
                <a:cubicBezTo>
                  <a:pt x="5356" y="44"/>
                  <a:pt x="5368" y="37"/>
                  <a:pt x="5378" y="30"/>
                </a:cubicBezTo>
                <a:cubicBezTo>
                  <a:pt x="5385" y="26"/>
                  <a:pt x="5392" y="23"/>
                  <a:pt x="5402" y="21"/>
                </a:cubicBezTo>
                <a:cubicBezTo>
                  <a:pt x="5403" y="21"/>
                  <a:pt x="5403" y="21"/>
                  <a:pt x="5403" y="21"/>
                </a:cubicBezTo>
                <a:cubicBezTo>
                  <a:pt x="5406" y="21"/>
                  <a:pt x="5410" y="21"/>
                  <a:pt x="5414" y="20"/>
                </a:cubicBezTo>
                <a:cubicBezTo>
                  <a:pt x="5429" y="21"/>
                  <a:pt x="5437" y="26"/>
                  <a:pt x="5446" y="31"/>
                </a:cubicBezTo>
                <a:lnTo>
                  <a:pt x="5449" y="33"/>
                </a:lnTo>
                <a:cubicBezTo>
                  <a:pt x="5458" y="39"/>
                  <a:pt x="5470" y="47"/>
                  <a:pt x="5490" y="48"/>
                </a:cubicBezTo>
                <a:cubicBezTo>
                  <a:pt x="5492" y="48"/>
                  <a:pt x="5493" y="48"/>
                  <a:pt x="5495" y="48"/>
                </a:cubicBezTo>
                <a:cubicBezTo>
                  <a:pt x="5512" y="48"/>
                  <a:pt x="5521" y="41"/>
                  <a:pt x="5529" y="35"/>
                </a:cubicBezTo>
                <a:cubicBezTo>
                  <a:pt x="5531" y="34"/>
                  <a:pt x="5533" y="32"/>
                  <a:pt x="5535" y="31"/>
                </a:cubicBezTo>
                <a:cubicBezTo>
                  <a:pt x="5544" y="25"/>
                  <a:pt x="5552" y="20"/>
                  <a:pt x="5570" y="20"/>
                </a:cubicBezTo>
                <a:lnTo>
                  <a:pt x="5570" y="20"/>
                </a:lnTo>
                <a:cubicBezTo>
                  <a:pt x="5587" y="20"/>
                  <a:pt x="5595" y="25"/>
                  <a:pt x="5605" y="31"/>
                </a:cubicBezTo>
                <a:cubicBezTo>
                  <a:pt x="5615" y="37"/>
                  <a:pt x="5627" y="45"/>
                  <a:pt x="5649" y="45"/>
                </a:cubicBezTo>
                <a:cubicBezTo>
                  <a:pt x="5672" y="44"/>
                  <a:pt x="5683" y="37"/>
                  <a:pt x="5693" y="30"/>
                </a:cubicBezTo>
                <a:cubicBezTo>
                  <a:pt x="5700" y="26"/>
                  <a:pt x="5706" y="23"/>
                  <a:pt x="5715" y="22"/>
                </a:cubicBezTo>
                <a:cubicBezTo>
                  <a:pt x="5717" y="21"/>
                  <a:pt x="5720" y="21"/>
                  <a:pt x="5722" y="21"/>
                </a:cubicBezTo>
                <a:cubicBezTo>
                  <a:pt x="5725" y="21"/>
                  <a:pt x="5727" y="20"/>
                  <a:pt x="5729" y="20"/>
                </a:cubicBezTo>
                <a:cubicBezTo>
                  <a:pt x="5730" y="20"/>
                  <a:pt x="5730" y="20"/>
                  <a:pt x="5731" y="20"/>
                </a:cubicBezTo>
                <a:cubicBezTo>
                  <a:pt x="5746" y="21"/>
                  <a:pt x="5754" y="26"/>
                  <a:pt x="5763" y="31"/>
                </a:cubicBezTo>
                <a:lnTo>
                  <a:pt x="5766" y="33"/>
                </a:lnTo>
                <a:cubicBezTo>
                  <a:pt x="5775" y="39"/>
                  <a:pt x="5786" y="47"/>
                  <a:pt x="5807" y="48"/>
                </a:cubicBezTo>
                <a:cubicBezTo>
                  <a:pt x="5808" y="48"/>
                  <a:pt x="5810" y="48"/>
                  <a:pt x="5812" y="48"/>
                </a:cubicBezTo>
                <a:cubicBezTo>
                  <a:pt x="5829" y="48"/>
                  <a:pt x="5838" y="41"/>
                  <a:pt x="5846" y="35"/>
                </a:cubicBezTo>
                <a:cubicBezTo>
                  <a:pt x="5848" y="34"/>
                  <a:pt x="5849" y="32"/>
                  <a:pt x="5851" y="31"/>
                </a:cubicBezTo>
                <a:cubicBezTo>
                  <a:pt x="5861" y="25"/>
                  <a:pt x="5869" y="20"/>
                  <a:pt x="5887" y="20"/>
                </a:cubicBezTo>
                <a:lnTo>
                  <a:pt x="5887" y="20"/>
                </a:lnTo>
                <a:cubicBezTo>
                  <a:pt x="5904" y="20"/>
                  <a:pt x="5912" y="25"/>
                  <a:pt x="5922" y="31"/>
                </a:cubicBezTo>
                <a:cubicBezTo>
                  <a:pt x="5932" y="37"/>
                  <a:pt x="5944" y="45"/>
                  <a:pt x="5966" y="45"/>
                </a:cubicBezTo>
                <a:cubicBezTo>
                  <a:pt x="5988" y="44"/>
                  <a:pt x="6000" y="37"/>
                  <a:pt x="6010" y="30"/>
                </a:cubicBezTo>
                <a:cubicBezTo>
                  <a:pt x="6017" y="26"/>
                  <a:pt x="6024" y="23"/>
                  <a:pt x="6034" y="21"/>
                </a:cubicBezTo>
                <a:cubicBezTo>
                  <a:pt x="6035" y="21"/>
                  <a:pt x="6035" y="21"/>
                  <a:pt x="6035" y="21"/>
                </a:cubicBezTo>
                <a:cubicBezTo>
                  <a:pt x="6038" y="21"/>
                  <a:pt x="6042" y="21"/>
                  <a:pt x="6045" y="20"/>
                </a:cubicBezTo>
                <a:cubicBezTo>
                  <a:pt x="6060" y="21"/>
                  <a:pt x="6069" y="26"/>
                  <a:pt x="6078" y="31"/>
                </a:cubicBezTo>
                <a:lnTo>
                  <a:pt x="6080" y="33"/>
                </a:lnTo>
                <a:cubicBezTo>
                  <a:pt x="6090" y="39"/>
                  <a:pt x="6101" y="47"/>
                  <a:pt x="6122" y="48"/>
                </a:cubicBezTo>
                <a:cubicBezTo>
                  <a:pt x="6123" y="48"/>
                  <a:pt x="6125" y="48"/>
                  <a:pt x="6127" y="48"/>
                </a:cubicBezTo>
                <a:cubicBezTo>
                  <a:pt x="6144" y="48"/>
                  <a:pt x="6153" y="41"/>
                  <a:pt x="6161" y="35"/>
                </a:cubicBezTo>
                <a:cubicBezTo>
                  <a:pt x="6163" y="34"/>
                  <a:pt x="6164" y="32"/>
                  <a:pt x="6166" y="31"/>
                </a:cubicBezTo>
                <a:cubicBezTo>
                  <a:pt x="6176" y="25"/>
                  <a:pt x="6184" y="20"/>
                  <a:pt x="6201" y="20"/>
                </a:cubicBezTo>
                <a:lnTo>
                  <a:pt x="6202" y="20"/>
                </a:lnTo>
                <a:cubicBezTo>
                  <a:pt x="6219" y="20"/>
                  <a:pt x="6227" y="25"/>
                  <a:pt x="6237" y="31"/>
                </a:cubicBezTo>
                <a:cubicBezTo>
                  <a:pt x="6247" y="37"/>
                  <a:pt x="6259" y="45"/>
                  <a:pt x="6281" y="45"/>
                </a:cubicBezTo>
                <a:cubicBezTo>
                  <a:pt x="6303" y="44"/>
                  <a:pt x="6315" y="37"/>
                  <a:pt x="6325" y="30"/>
                </a:cubicBezTo>
                <a:cubicBezTo>
                  <a:pt x="6332" y="26"/>
                  <a:pt x="6338" y="23"/>
                  <a:pt x="6347" y="22"/>
                </a:cubicBezTo>
                <a:cubicBezTo>
                  <a:pt x="6349" y="21"/>
                  <a:pt x="6352" y="21"/>
                  <a:pt x="6354" y="21"/>
                </a:cubicBezTo>
                <a:cubicBezTo>
                  <a:pt x="6356" y="21"/>
                  <a:pt x="6358" y="20"/>
                  <a:pt x="6361" y="20"/>
                </a:cubicBezTo>
                <a:cubicBezTo>
                  <a:pt x="6362" y="20"/>
                  <a:pt x="6362" y="20"/>
                  <a:pt x="6362" y="20"/>
                </a:cubicBezTo>
                <a:cubicBezTo>
                  <a:pt x="6377" y="21"/>
                  <a:pt x="6386" y="26"/>
                  <a:pt x="6395" y="31"/>
                </a:cubicBezTo>
                <a:lnTo>
                  <a:pt x="6397" y="33"/>
                </a:lnTo>
                <a:cubicBezTo>
                  <a:pt x="6407" y="39"/>
                  <a:pt x="6418" y="47"/>
                  <a:pt x="6439" y="48"/>
                </a:cubicBezTo>
                <a:cubicBezTo>
                  <a:pt x="6440" y="48"/>
                  <a:pt x="6442" y="48"/>
                  <a:pt x="6443" y="48"/>
                </a:cubicBezTo>
                <a:lnTo>
                  <a:pt x="6439" y="28"/>
                </a:lnTo>
                <a:cubicBezTo>
                  <a:pt x="6421" y="28"/>
                  <a:pt x="6413" y="23"/>
                  <a:pt x="6404" y="17"/>
                </a:cubicBezTo>
                <a:lnTo>
                  <a:pt x="6400" y="15"/>
                </a:lnTo>
                <a:cubicBezTo>
                  <a:pt x="6395" y="12"/>
                  <a:pt x="6390" y="8"/>
                  <a:pt x="6383" y="5"/>
                </a:cubicBezTo>
                <a:cubicBezTo>
                  <a:pt x="6379" y="3"/>
                  <a:pt x="6375" y="1"/>
                  <a:pt x="6374" y="1"/>
                </a:cubicBezTo>
                <a:lnTo>
                  <a:pt x="6374" y="1"/>
                </a:lnTo>
                <a:cubicBezTo>
                  <a:pt x="6369" y="0"/>
                  <a:pt x="6365" y="0"/>
                  <a:pt x="6361" y="0"/>
                </a:cubicBezTo>
                <a:cubicBezTo>
                  <a:pt x="6341" y="0"/>
                  <a:pt x="6328" y="8"/>
                  <a:pt x="6318" y="15"/>
                </a:cubicBezTo>
                <a:lnTo>
                  <a:pt x="6316" y="16"/>
                </a:lnTo>
                <a:cubicBezTo>
                  <a:pt x="6306" y="22"/>
                  <a:pt x="6298" y="28"/>
                  <a:pt x="6281" y="28"/>
                </a:cubicBezTo>
                <a:cubicBezTo>
                  <a:pt x="6267" y="28"/>
                  <a:pt x="6261" y="24"/>
                  <a:pt x="6253" y="19"/>
                </a:cubicBezTo>
                <a:cubicBezTo>
                  <a:pt x="6252" y="18"/>
                  <a:pt x="6250" y="16"/>
                  <a:pt x="6249" y="15"/>
                </a:cubicBezTo>
                <a:cubicBezTo>
                  <a:pt x="6240" y="10"/>
                  <a:pt x="6225" y="3"/>
                  <a:pt x="6202" y="3"/>
                </a:cubicBezTo>
                <a:lnTo>
                  <a:pt x="6201" y="3"/>
                </a:lnTo>
                <a:cubicBezTo>
                  <a:pt x="6179" y="3"/>
                  <a:pt x="6167" y="10"/>
                  <a:pt x="6157" y="17"/>
                </a:cubicBezTo>
                <a:cubicBezTo>
                  <a:pt x="6148" y="23"/>
                  <a:pt x="6139" y="28"/>
                  <a:pt x="6122" y="28"/>
                </a:cubicBezTo>
                <a:cubicBezTo>
                  <a:pt x="6105" y="28"/>
                  <a:pt x="6097" y="23"/>
                  <a:pt x="6087" y="17"/>
                </a:cubicBezTo>
                <a:lnTo>
                  <a:pt x="6083" y="15"/>
                </a:lnTo>
                <a:cubicBezTo>
                  <a:pt x="6080" y="12"/>
                  <a:pt x="6075" y="10"/>
                  <a:pt x="6071" y="7"/>
                </a:cubicBezTo>
                <a:cubicBezTo>
                  <a:pt x="6066" y="4"/>
                  <a:pt x="6060" y="1"/>
                  <a:pt x="6059" y="1"/>
                </a:cubicBezTo>
                <a:lnTo>
                  <a:pt x="6059" y="1"/>
                </a:lnTo>
                <a:cubicBezTo>
                  <a:pt x="6054" y="0"/>
                  <a:pt x="6050" y="0"/>
                  <a:pt x="6046" y="0"/>
                </a:cubicBezTo>
                <a:cubicBezTo>
                  <a:pt x="6038" y="0"/>
                  <a:pt x="6031" y="2"/>
                  <a:pt x="6025" y="4"/>
                </a:cubicBezTo>
                <a:cubicBezTo>
                  <a:pt x="6024" y="4"/>
                  <a:pt x="6024" y="4"/>
                  <a:pt x="6023" y="4"/>
                </a:cubicBezTo>
                <a:cubicBezTo>
                  <a:pt x="6023" y="4"/>
                  <a:pt x="6023" y="4"/>
                  <a:pt x="6023" y="4"/>
                </a:cubicBezTo>
                <a:cubicBezTo>
                  <a:pt x="6015" y="7"/>
                  <a:pt x="6009" y="11"/>
                  <a:pt x="6004" y="15"/>
                </a:cubicBezTo>
                <a:lnTo>
                  <a:pt x="6001" y="16"/>
                </a:lnTo>
                <a:cubicBezTo>
                  <a:pt x="5992" y="22"/>
                  <a:pt x="5983" y="28"/>
                  <a:pt x="5966" y="28"/>
                </a:cubicBezTo>
                <a:cubicBezTo>
                  <a:pt x="5952" y="28"/>
                  <a:pt x="5946" y="24"/>
                  <a:pt x="5938" y="19"/>
                </a:cubicBezTo>
                <a:cubicBezTo>
                  <a:pt x="5937" y="18"/>
                  <a:pt x="5935" y="16"/>
                  <a:pt x="5934" y="15"/>
                </a:cubicBezTo>
                <a:cubicBezTo>
                  <a:pt x="5925" y="10"/>
                  <a:pt x="5911" y="3"/>
                  <a:pt x="5887" y="3"/>
                </a:cubicBezTo>
                <a:lnTo>
                  <a:pt x="5886" y="3"/>
                </a:lnTo>
                <a:cubicBezTo>
                  <a:pt x="5864" y="3"/>
                  <a:pt x="5853" y="10"/>
                  <a:pt x="5842" y="17"/>
                </a:cubicBezTo>
                <a:cubicBezTo>
                  <a:pt x="5833" y="23"/>
                  <a:pt x="5825" y="28"/>
                  <a:pt x="5807" y="28"/>
                </a:cubicBezTo>
                <a:cubicBezTo>
                  <a:pt x="5790" y="28"/>
                  <a:pt x="5782" y="23"/>
                  <a:pt x="5772" y="17"/>
                </a:cubicBezTo>
                <a:lnTo>
                  <a:pt x="5768" y="15"/>
                </a:lnTo>
                <a:cubicBezTo>
                  <a:pt x="5763" y="12"/>
                  <a:pt x="5758" y="8"/>
                  <a:pt x="5751" y="5"/>
                </a:cubicBezTo>
                <a:cubicBezTo>
                  <a:pt x="5747" y="3"/>
                  <a:pt x="5743" y="1"/>
                  <a:pt x="5743" y="1"/>
                </a:cubicBezTo>
                <a:lnTo>
                  <a:pt x="5742" y="1"/>
                </a:lnTo>
                <a:cubicBezTo>
                  <a:pt x="5737" y="0"/>
                  <a:pt x="5733" y="0"/>
                  <a:pt x="5729" y="0"/>
                </a:cubicBezTo>
                <a:cubicBezTo>
                  <a:pt x="5709" y="0"/>
                  <a:pt x="5697" y="8"/>
                  <a:pt x="5687" y="15"/>
                </a:cubicBezTo>
                <a:lnTo>
                  <a:pt x="5684" y="16"/>
                </a:lnTo>
                <a:cubicBezTo>
                  <a:pt x="5675" y="22"/>
                  <a:pt x="5666" y="28"/>
                  <a:pt x="5649" y="28"/>
                </a:cubicBezTo>
                <a:cubicBezTo>
                  <a:pt x="5635" y="28"/>
                  <a:pt x="5629" y="24"/>
                  <a:pt x="5621" y="19"/>
                </a:cubicBezTo>
                <a:cubicBezTo>
                  <a:pt x="5620" y="18"/>
                  <a:pt x="5618" y="16"/>
                  <a:pt x="5617" y="15"/>
                </a:cubicBezTo>
                <a:cubicBezTo>
                  <a:pt x="5608" y="10"/>
                  <a:pt x="5594" y="3"/>
                  <a:pt x="5570" y="3"/>
                </a:cubicBezTo>
                <a:lnTo>
                  <a:pt x="5570" y="3"/>
                </a:lnTo>
                <a:cubicBezTo>
                  <a:pt x="5547" y="3"/>
                  <a:pt x="5536" y="10"/>
                  <a:pt x="5525" y="17"/>
                </a:cubicBezTo>
                <a:cubicBezTo>
                  <a:pt x="5516" y="23"/>
                  <a:pt x="5508" y="28"/>
                  <a:pt x="5490" y="28"/>
                </a:cubicBezTo>
                <a:cubicBezTo>
                  <a:pt x="5473" y="28"/>
                  <a:pt x="5465" y="23"/>
                  <a:pt x="5455" y="17"/>
                </a:cubicBezTo>
                <a:lnTo>
                  <a:pt x="5451" y="15"/>
                </a:lnTo>
                <a:cubicBezTo>
                  <a:pt x="5448" y="12"/>
                  <a:pt x="5443" y="10"/>
                  <a:pt x="5438" y="7"/>
                </a:cubicBezTo>
                <a:cubicBezTo>
                  <a:pt x="5434" y="4"/>
                  <a:pt x="5428" y="1"/>
                  <a:pt x="5427" y="1"/>
                </a:cubicBezTo>
                <a:lnTo>
                  <a:pt x="5427" y="1"/>
                </a:lnTo>
                <a:cubicBezTo>
                  <a:pt x="5422" y="0"/>
                  <a:pt x="5418" y="0"/>
                  <a:pt x="5414" y="0"/>
                </a:cubicBezTo>
                <a:cubicBezTo>
                  <a:pt x="5405" y="0"/>
                  <a:pt x="5398" y="2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92" y="4"/>
                  <a:pt x="5392" y="4"/>
                  <a:pt x="5392" y="4"/>
                </a:cubicBezTo>
                <a:cubicBezTo>
                  <a:pt x="5384" y="7"/>
                  <a:pt x="5377" y="11"/>
                  <a:pt x="5372" y="15"/>
                </a:cubicBezTo>
                <a:lnTo>
                  <a:pt x="5369" y="16"/>
                </a:lnTo>
                <a:cubicBezTo>
                  <a:pt x="5360" y="22"/>
                  <a:pt x="5351" y="28"/>
                  <a:pt x="5334" y="28"/>
                </a:cubicBezTo>
                <a:cubicBezTo>
                  <a:pt x="5320" y="28"/>
                  <a:pt x="5314" y="24"/>
                  <a:pt x="5306" y="19"/>
                </a:cubicBezTo>
                <a:cubicBezTo>
                  <a:pt x="5305" y="18"/>
                  <a:pt x="5303" y="16"/>
                  <a:pt x="5302" y="15"/>
                </a:cubicBezTo>
                <a:cubicBezTo>
                  <a:pt x="5293" y="10"/>
                  <a:pt x="5279" y="3"/>
                  <a:pt x="5255" y="3"/>
                </a:cubicBezTo>
                <a:lnTo>
                  <a:pt x="5254" y="3"/>
                </a:lnTo>
                <a:cubicBezTo>
                  <a:pt x="5232" y="3"/>
                  <a:pt x="5221" y="10"/>
                  <a:pt x="5210" y="17"/>
                </a:cubicBezTo>
                <a:cubicBezTo>
                  <a:pt x="5201" y="23"/>
                  <a:pt x="5193" y="28"/>
                  <a:pt x="5175" y="28"/>
                </a:cubicBezTo>
                <a:cubicBezTo>
                  <a:pt x="5158" y="28"/>
                  <a:pt x="5150" y="23"/>
                  <a:pt x="5140" y="17"/>
                </a:cubicBezTo>
                <a:lnTo>
                  <a:pt x="5136" y="15"/>
                </a:lnTo>
                <a:cubicBezTo>
                  <a:pt x="5131" y="12"/>
                  <a:pt x="5126" y="8"/>
                  <a:pt x="5119" y="5"/>
                </a:cubicBezTo>
                <a:cubicBezTo>
                  <a:pt x="5115" y="3"/>
                  <a:pt x="5111" y="1"/>
                  <a:pt x="5111" y="1"/>
                </a:cubicBezTo>
                <a:lnTo>
                  <a:pt x="5110" y="1"/>
                </a:lnTo>
                <a:cubicBezTo>
                  <a:pt x="5105" y="0"/>
                  <a:pt x="5101" y="0"/>
                  <a:pt x="5097" y="0"/>
                </a:cubicBezTo>
                <a:cubicBezTo>
                  <a:pt x="5077" y="0"/>
                  <a:pt x="5065" y="8"/>
                  <a:pt x="5055" y="15"/>
                </a:cubicBezTo>
                <a:lnTo>
                  <a:pt x="5052" y="16"/>
                </a:lnTo>
                <a:cubicBezTo>
                  <a:pt x="5043" y="22"/>
                  <a:pt x="5034" y="28"/>
                  <a:pt x="5017" y="28"/>
                </a:cubicBezTo>
                <a:cubicBezTo>
                  <a:pt x="5003" y="28"/>
                  <a:pt x="4997" y="24"/>
                  <a:pt x="4989" y="19"/>
                </a:cubicBezTo>
                <a:cubicBezTo>
                  <a:pt x="4988" y="18"/>
                  <a:pt x="4986" y="16"/>
                  <a:pt x="4985" y="15"/>
                </a:cubicBezTo>
                <a:cubicBezTo>
                  <a:pt x="4976" y="10"/>
                  <a:pt x="4962" y="3"/>
                  <a:pt x="4938" y="3"/>
                </a:cubicBezTo>
                <a:lnTo>
                  <a:pt x="4938" y="3"/>
                </a:lnTo>
                <a:cubicBezTo>
                  <a:pt x="4915" y="3"/>
                  <a:pt x="4904" y="10"/>
                  <a:pt x="4893" y="17"/>
                </a:cubicBezTo>
                <a:cubicBezTo>
                  <a:pt x="4884" y="23"/>
                  <a:pt x="4876" y="28"/>
                  <a:pt x="4859" y="28"/>
                </a:cubicBezTo>
                <a:cubicBezTo>
                  <a:pt x="4841" y="28"/>
                  <a:pt x="4833" y="23"/>
                  <a:pt x="4824" y="17"/>
                </a:cubicBezTo>
                <a:lnTo>
                  <a:pt x="4820" y="15"/>
                </a:lnTo>
                <a:cubicBezTo>
                  <a:pt x="4815" y="12"/>
                  <a:pt x="4810" y="8"/>
                  <a:pt x="4803" y="5"/>
                </a:cubicBezTo>
                <a:cubicBezTo>
                  <a:pt x="4799" y="3"/>
                  <a:pt x="4795" y="1"/>
                  <a:pt x="4794" y="1"/>
                </a:cubicBezTo>
                <a:lnTo>
                  <a:pt x="4794" y="1"/>
                </a:lnTo>
                <a:cubicBezTo>
                  <a:pt x="4789" y="0"/>
                  <a:pt x="4785" y="0"/>
                  <a:pt x="4781" y="0"/>
                </a:cubicBezTo>
                <a:cubicBezTo>
                  <a:pt x="4761" y="0"/>
                  <a:pt x="4748" y="8"/>
                  <a:pt x="4738" y="15"/>
                </a:cubicBezTo>
                <a:lnTo>
                  <a:pt x="4736" y="16"/>
                </a:lnTo>
                <a:cubicBezTo>
                  <a:pt x="4726" y="22"/>
                  <a:pt x="4718" y="28"/>
                  <a:pt x="4701" y="28"/>
                </a:cubicBezTo>
                <a:cubicBezTo>
                  <a:pt x="4687" y="28"/>
                  <a:pt x="4681" y="24"/>
                  <a:pt x="4673" y="19"/>
                </a:cubicBezTo>
                <a:cubicBezTo>
                  <a:pt x="4672" y="18"/>
                  <a:pt x="4670" y="16"/>
                  <a:pt x="4668" y="15"/>
                </a:cubicBezTo>
                <a:cubicBezTo>
                  <a:pt x="4660" y="10"/>
                  <a:pt x="4645" y="3"/>
                  <a:pt x="4622" y="3"/>
                </a:cubicBezTo>
                <a:lnTo>
                  <a:pt x="4621" y="3"/>
                </a:lnTo>
                <a:cubicBezTo>
                  <a:pt x="4599" y="3"/>
                  <a:pt x="4587" y="10"/>
                  <a:pt x="4577" y="17"/>
                </a:cubicBezTo>
                <a:cubicBezTo>
                  <a:pt x="4568" y="23"/>
                  <a:pt x="4559" y="28"/>
                  <a:pt x="4542" y="28"/>
                </a:cubicBezTo>
                <a:cubicBezTo>
                  <a:pt x="4525" y="28"/>
                  <a:pt x="4516" y="23"/>
                  <a:pt x="4507" y="17"/>
                </a:cubicBezTo>
                <a:lnTo>
                  <a:pt x="4503" y="15"/>
                </a:lnTo>
                <a:cubicBezTo>
                  <a:pt x="4500" y="12"/>
                  <a:pt x="4495" y="10"/>
                  <a:pt x="4491" y="7"/>
                </a:cubicBezTo>
                <a:cubicBezTo>
                  <a:pt x="4486" y="4"/>
                  <a:pt x="4480" y="1"/>
                  <a:pt x="4479" y="1"/>
                </a:cubicBezTo>
                <a:lnTo>
                  <a:pt x="4479" y="1"/>
                </a:lnTo>
                <a:cubicBezTo>
                  <a:pt x="4474" y="0"/>
                  <a:pt x="4470" y="0"/>
                  <a:pt x="4466" y="0"/>
                </a:cubicBezTo>
                <a:cubicBezTo>
                  <a:pt x="4458" y="0"/>
                  <a:pt x="4451" y="2"/>
                  <a:pt x="4444" y="4"/>
                </a:cubicBezTo>
                <a:cubicBezTo>
                  <a:pt x="4444" y="4"/>
                  <a:pt x="4444" y="4"/>
                  <a:pt x="4443" y="4"/>
                </a:cubicBezTo>
                <a:cubicBezTo>
                  <a:pt x="4443" y="4"/>
                  <a:pt x="4443" y="4"/>
                  <a:pt x="4443" y="4"/>
                </a:cubicBezTo>
                <a:cubicBezTo>
                  <a:pt x="4435" y="7"/>
                  <a:pt x="4429" y="11"/>
                  <a:pt x="4424" y="15"/>
                </a:cubicBezTo>
                <a:lnTo>
                  <a:pt x="4421" y="16"/>
                </a:lnTo>
                <a:cubicBezTo>
                  <a:pt x="4412" y="22"/>
                  <a:pt x="4403" y="28"/>
                  <a:pt x="4386" y="28"/>
                </a:cubicBezTo>
                <a:cubicBezTo>
                  <a:pt x="4372" y="28"/>
                  <a:pt x="4366" y="24"/>
                  <a:pt x="4358" y="19"/>
                </a:cubicBezTo>
                <a:cubicBezTo>
                  <a:pt x="4357" y="18"/>
                  <a:pt x="4355" y="16"/>
                  <a:pt x="4354" y="15"/>
                </a:cubicBezTo>
                <a:cubicBezTo>
                  <a:pt x="4345" y="10"/>
                  <a:pt x="4331" y="3"/>
                  <a:pt x="4307" y="3"/>
                </a:cubicBezTo>
                <a:lnTo>
                  <a:pt x="4306" y="3"/>
                </a:lnTo>
                <a:cubicBezTo>
                  <a:pt x="4284" y="3"/>
                  <a:pt x="4273" y="10"/>
                  <a:pt x="4262" y="17"/>
                </a:cubicBezTo>
                <a:cubicBezTo>
                  <a:pt x="4253" y="23"/>
                  <a:pt x="4245" y="28"/>
                  <a:pt x="4227" y="28"/>
                </a:cubicBezTo>
                <a:cubicBezTo>
                  <a:pt x="4210" y="28"/>
                  <a:pt x="4202" y="23"/>
                  <a:pt x="4192" y="17"/>
                </a:cubicBezTo>
                <a:lnTo>
                  <a:pt x="4188" y="15"/>
                </a:lnTo>
                <a:cubicBezTo>
                  <a:pt x="4183" y="12"/>
                  <a:pt x="4178" y="8"/>
                  <a:pt x="4171" y="5"/>
                </a:cubicBezTo>
                <a:cubicBezTo>
                  <a:pt x="4167" y="3"/>
                  <a:pt x="4163" y="1"/>
                  <a:pt x="4163" y="1"/>
                </a:cubicBezTo>
                <a:lnTo>
                  <a:pt x="4162" y="1"/>
                </a:lnTo>
                <a:cubicBezTo>
                  <a:pt x="4157" y="0"/>
                  <a:pt x="4153" y="0"/>
                  <a:pt x="4149" y="0"/>
                </a:cubicBezTo>
                <a:cubicBezTo>
                  <a:pt x="4129" y="0"/>
                  <a:pt x="4117" y="8"/>
                  <a:pt x="4107" y="15"/>
                </a:cubicBezTo>
                <a:lnTo>
                  <a:pt x="4104" y="16"/>
                </a:lnTo>
                <a:cubicBezTo>
                  <a:pt x="4095" y="22"/>
                  <a:pt x="4086" y="28"/>
                  <a:pt x="4069" y="28"/>
                </a:cubicBezTo>
                <a:cubicBezTo>
                  <a:pt x="4055" y="28"/>
                  <a:pt x="4049" y="24"/>
                  <a:pt x="4041" y="19"/>
                </a:cubicBezTo>
                <a:cubicBezTo>
                  <a:pt x="4040" y="18"/>
                  <a:pt x="4038" y="16"/>
                  <a:pt x="4037" y="15"/>
                </a:cubicBezTo>
                <a:cubicBezTo>
                  <a:pt x="4028" y="10"/>
                  <a:pt x="4014" y="3"/>
                  <a:pt x="3990" y="3"/>
                </a:cubicBezTo>
                <a:lnTo>
                  <a:pt x="3990" y="3"/>
                </a:lnTo>
                <a:cubicBezTo>
                  <a:pt x="3967" y="3"/>
                  <a:pt x="3956" y="10"/>
                  <a:pt x="3945" y="17"/>
                </a:cubicBezTo>
                <a:cubicBezTo>
                  <a:pt x="3936" y="23"/>
                  <a:pt x="3928" y="28"/>
                  <a:pt x="3910" y="28"/>
                </a:cubicBezTo>
                <a:cubicBezTo>
                  <a:pt x="3893" y="28"/>
                  <a:pt x="3885" y="23"/>
                  <a:pt x="3875" y="17"/>
                </a:cubicBezTo>
                <a:lnTo>
                  <a:pt x="3871" y="15"/>
                </a:lnTo>
                <a:cubicBezTo>
                  <a:pt x="3868" y="12"/>
                  <a:pt x="3863" y="10"/>
                  <a:pt x="3858" y="7"/>
                </a:cubicBezTo>
                <a:cubicBezTo>
                  <a:pt x="3854" y="4"/>
                  <a:pt x="3848" y="1"/>
                  <a:pt x="3847" y="1"/>
                </a:cubicBezTo>
                <a:lnTo>
                  <a:pt x="3847" y="1"/>
                </a:lnTo>
                <a:cubicBezTo>
                  <a:pt x="3842" y="0"/>
                  <a:pt x="3838" y="0"/>
                  <a:pt x="3834" y="0"/>
                </a:cubicBezTo>
                <a:cubicBezTo>
                  <a:pt x="3825" y="0"/>
                  <a:pt x="3818" y="2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12" y="4"/>
                  <a:pt x="3812" y="4"/>
                  <a:pt x="3812" y="4"/>
                </a:cubicBezTo>
                <a:cubicBezTo>
                  <a:pt x="3803" y="7"/>
                  <a:pt x="3797" y="11"/>
                  <a:pt x="3792" y="15"/>
                </a:cubicBezTo>
                <a:lnTo>
                  <a:pt x="3789" y="16"/>
                </a:lnTo>
                <a:cubicBezTo>
                  <a:pt x="3780" y="22"/>
                  <a:pt x="3771" y="28"/>
                  <a:pt x="3754" y="28"/>
                </a:cubicBezTo>
                <a:cubicBezTo>
                  <a:pt x="3740" y="28"/>
                  <a:pt x="3734" y="24"/>
                  <a:pt x="3726" y="19"/>
                </a:cubicBezTo>
                <a:cubicBezTo>
                  <a:pt x="3725" y="18"/>
                  <a:pt x="3723" y="16"/>
                  <a:pt x="3722" y="15"/>
                </a:cubicBezTo>
                <a:cubicBezTo>
                  <a:pt x="3713" y="10"/>
                  <a:pt x="3699" y="3"/>
                  <a:pt x="3675" y="3"/>
                </a:cubicBezTo>
                <a:lnTo>
                  <a:pt x="3674" y="3"/>
                </a:lnTo>
                <a:cubicBezTo>
                  <a:pt x="3652" y="3"/>
                  <a:pt x="3641" y="10"/>
                  <a:pt x="3630" y="17"/>
                </a:cubicBezTo>
                <a:cubicBezTo>
                  <a:pt x="3621" y="23"/>
                  <a:pt x="3613" y="28"/>
                  <a:pt x="3595" y="28"/>
                </a:cubicBezTo>
                <a:cubicBezTo>
                  <a:pt x="3578" y="28"/>
                  <a:pt x="3570" y="23"/>
                  <a:pt x="3560" y="17"/>
                </a:cubicBezTo>
                <a:lnTo>
                  <a:pt x="3556" y="15"/>
                </a:lnTo>
                <a:cubicBezTo>
                  <a:pt x="3551" y="12"/>
                  <a:pt x="3546" y="8"/>
                  <a:pt x="3539" y="5"/>
                </a:cubicBezTo>
                <a:cubicBezTo>
                  <a:pt x="3535" y="3"/>
                  <a:pt x="3531" y="1"/>
                  <a:pt x="3531" y="1"/>
                </a:cubicBezTo>
                <a:lnTo>
                  <a:pt x="3530" y="1"/>
                </a:lnTo>
                <a:cubicBezTo>
                  <a:pt x="3525" y="0"/>
                  <a:pt x="3521" y="0"/>
                  <a:pt x="3517" y="0"/>
                </a:cubicBezTo>
                <a:cubicBezTo>
                  <a:pt x="3497" y="0"/>
                  <a:pt x="3484" y="8"/>
                  <a:pt x="3475" y="15"/>
                </a:cubicBezTo>
                <a:lnTo>
                  <a:pt x="3472" y="16"/>
                </a:lnTo>
                <a:cubicBezTo>
                  <a:pt x="3463" y="22"/>
                  <a:pt x="3454" y="28"/>
                  <a:pt x="3437" y="28"/>
                </a:cubicBezTo>
                <a:cubicBezTo>
                  <a:pt x="3423" y="28"/>
                  <a:pt x="3417" y="24"/>
                  <a:pt x="3409" y="19"/>
                </a:cubicBezTo>
                <a:cubicBezTo>
                  <a:pt x="3408" y="18"/>
                  <a:pt x="3406" y="16"/>
                  <a:pt x="3405" y="15"/>
                </a:cubicBezTo>
                <a:cubicBezTo>
                  <a:pt x="3396" y="10"/>
                  <a:pt x="3382" y="3"/>
                  <a:pt x="3358" y="3"/>
                </a:cubicBezTo>
                <a:lnTo>
                  <a:pt x="3358" y="3"/>
                </a:lnTo>
                <a:cubicBezTo>
                  <a:pt x="3335" y="3"/>
                  <a:pt x="3324" y="10"/>
                  <a:pt x="3313" y="17"/>
                </a:cubicBezTo>
                <a:cubicBezTo>
                  <a:pt x="3304" y="23"/>
                  <a:pt x="3296" y="28"/>
                  <a:pt x="3280" y="28"/>
                </a:cubicBezTo>
                <a:cubicBezTo>
                  <a:pt x="3264" y="28"/>
                  <a:pt x="3256" y="23"/>
                  <a:pt x="3246" y="17"/>
                </a:cubicBezTo>
                <a:lnTo>
                  <a:pt x="3243" y="15"/>
                </a:lnTo>
                <a:cubicBezTo>
                  <a:pt x="3238" y="12"/>
                  <a:pt x="3232" y="8"/>
                  <a:pt x="3225" y="5"/>
                </a:cubicBezTo>
                <a:cubicBezTo>
                  <a:pt x="3221" y="3"/>
                  <a:pt x="3217" y="1"/>
                  <a:pt x="3217" y="1"/>
                </a:cubicBezTo>
                <a:lnTo>
                  <a:pt x="3216" y="1"/>
                </a:lnTo>
                <a:cubicBezTo>
                  <a:pt x="3212" y="0"/>
                  <a:pt x="3208" y="0"/>
                  <a:pt x="3204" y="0"/>
                </a:cubicBezTo>
                <a:cubicBezTo>
                  <a:pt x="3197" y="0"/>
                  <a:pt x="3191" y="1"/>
                  <a:pt x="3186" y="2"/>
                </a:cubicBezTo>
                <a:cubicBezTo>
                  <a:pt x="3184" y="3"/>
                  <a:pt x="3182" y="3"/>
                  <a:pt x="3180" y="4"/>
                </a:cubicBezTo>
                <a:cubicBezTo>
                  <a:pt x="3177" y="5"/>
                  <a:pt x="3175" y="6"/>
                  <a:pt x="3172" y="8"/>
                </a:cubicBezTo>
                <a:cubicBezTo>
                  <a:pt x="3168" y="10"/>
                  <a:pt x="3164" y="12"/>
                  <a:pt x="3161" y="15"/>
                </a:cubicBezTo>
                <a:lnTo>
                  <a:pt x="3159" y="16"/>
                </a:lnTo>
                <a:cubicBezTo>
                  <a:pt x="3149" y="22"/>
                  <a:pt x="3141" y="28"/>
                  <a:pt x="3123" y="28"/>
                </a:cubicBezTo>
                <a:cubicBezTo>
                  <a:pt x="3109" y="28"/>
                  <a:pt x="3103" y="24"/>
                  <a:pt x="3096" y="19"/>
                </a:cubicBezTo>
                <a:cubicBezTo>
                  <a:pt x="3094" y="18"/>
                  <a:pt x="3093" y="16"/>
                  <a:pt x="3091" y="15"/>
                </a:cubicBezTo>
                <a:cubicBezTo>
                  <a:pt x="3082" y="10"/>
                  <a:pt x="3068" y="3"/>
                  <a:pt x="3044" y="3"/>
                </a:cubicBezTo>
                <a:lnTo>
                  <a:pt x="3044" y="3"/>
                </a:lnTo>
                <a:cubicBezTo>
                  <a:pt x="3022" y="3"/>
                  <a:pt x="3010" y="10"/>
                  <a:pt x="3000" y="17"/>
                </a:cubicBezTo>
                <a:cubicBezTo>
                  <a:pt x="2990" y="23"/>
                  <a:pt x="2982" y="28"/>
                  <a:pt x="2965" y="28"/>
                </a:cubicBezTo>
                <a:cubicBezTo>
                  <a:pt x="2947" y="28"/>
                  <a:pt x="2939" y="23"/>
                  <a:pt x="2929" y="17"/>
                </a:cubicBezTo>
                <a:lnTo>
                  <a:pt x="2926" y="15"/>
                </a:lnTo>
                <a:cubicBezTo>
                  <a:pt x="2922" y="12"/>
                  <a:pt x="2918" y="10"/>
                  <a:pt x="2913" y="7"/>
                </a:cubicBezTo>
                <a:cubicBezTo>
                  <a:pt x="2909" y="4"/>
                  <a:pt x="2903" y="1"/>
                  <a:pt x="2902" y="1"/>
                </a:cubicBezTo>
                <a:lnTo>
                  <a:pt x="2901" y="1"/>
                </a:lnTo>
                <a:cubicBezTo>
                  <a:pt x="2897" y="0"/>
                  <a:pt x="2893" y="0"/>
                  <a:pt x="2889" y="0"/>
                </a:cubicBezTo>
                <a:cubicBezTo>
                  <a:pt x="2880" y="0"/>
                  <a:pt x="2873" y="2"/>
                  <a:pt x="2867" y="4"/>
                </a:cubicBezTo>
                <a:cubicBezTo>
                  <a:pt x="2867" y="4"/>
                  <a:pt x="2866" y="4"/>
                  <a:pt x="2866" y="4"/>
                </a:cubicBezTo>
                <a:cubicBezTo>
                  <a:pt x="2866" y="4"/>
                  <a:pt x="2866" y="4"/>
                  <a:pt x="2865" y="4"/>
                </a:cubicBezTo>
                <a:cubicBezTo>
                  <a:pt x="2858" y="7"/>
                  <a:pt x="2851" y="11"/>
                  <a:pt x="2846" y="15"/>
                </a:cubicBezTo>
                <a:lnTo>
                  <a:pt x="2844" y="16"/>
                </a:lnTo>
                <a:cubicBezTo>
                  <a:pt x="2834" y="22"/>
                  <a:pt x="2826" y="28"/>
                  <a:pt x="2809" y="28"/>
                </a:cubicBezTo>
                <a:cubicBezTo>
                  <a:pt x="2795" y="28"/>
                  <a:pt x="2788" y="24"/>
                  <a:pt x="2781" y="19"/>
                </a:cubicBezTo>
                <a:cubicBezTo>
                  <a:pt x="2779" y="18"/>
                  <a:pt x="2778" y="16"/>
                  <a:pt x="2776" y="15"/>
                </a:cubicBezTo>
                <a:cubicBezTo>
                  <a:pt x="2767" y="10"/>
                  <a:pt x="2753" y="3"/>
                  <a:pt x="2729" y="3"/>
                </a:cubicBezTo>
                <a:lnTo>
                  <a:pt x="2729" y="3"/>
                </a:lnTo>
                <a:cubicBezTo>
                  <a:pt x="2707" y="3"/>
                  <a:pt x="2695" y="10"/>
                  <a:pt x="2685" y="17"/>
                </a:cubicBezTo>
                <a:cubicBezTo>
                  <a:pt x="2675" y="23"/>
                  <a:pt x="2667" y="28"/>
                  <a:pt x="2650" y="28"/>
                </a:cubicBezTo>
                <a:cubicBezTo>
                  <a:pt x="2632" y="28"/>
                  <a:pt x="2624" y="23"/>
                  <a:pt x="2615" y="17"/>
                </a:cubicBezTo>
                <a:lnTo>
                  <a:pt x="2611" y="15"/>
                </a:lnTo>
                <a:cubicBezTo>
                  <a:pt x="2606" y="12"/>
                  <a:pt x="2600" y="8"/>
                  <a:pt x="2593" y="5"/>
                </a:cubicBezTo>
                <a:cubicBezTo>
                  <a:pt x="2590" y="3"/>
                  <a:pt x="2586" y="1"/>
                  <a:pt x="2585" y="1"/>
                </a:cubicBezTo>
                <a:lnTo>
                  <a:pt x="2584" y="1"/>
                </a:lnTo>
                <a:cubicBezTo>
                  <a:pt x="2580" y="0"/>
                  <a:pt x="2576" y="0"/>
                  <a:pt x="2572" y="0"/>
                </a:cubicBezTo>
                <a:cubicBezTo>
                  <a:pt x="2551" y="0"/>
                  <a:pt x="2539" y="8"/>
                  <a:pt x="2529" y="15"/>
                </a:cubicBezTo>
                <a:lnTo>
                  <a:pt x="2527" y="16"/>
                </a:lnTo>
                <a:cubicBezTo>
                  <a:pt x="2517" y="22"/>
                  <a:pt x="2509" y="28"/>
                  <a:pt x="2492" y="28"/>
                </a:cubicBezTo>
                <a:cubicBezTo>
                  <a:pt x="2478" y="28"/>
                  <a:pt x="2471" y="24"/>
                  <a:pt x="2464" y="19"/>
                </a:cubicBezTo>
                <a:cubicBezTo>
                  <a:pt x="2462" y="18"/>
                  <a:pt x="2461" y="16"/>
                  <a:pt x="2459" y="15"/>
                </a:cubicBezTo>
                <a:cubicBezTo>
                  <a:pt x="2451" y="10"/>
                  <a:pt x="2436" y="3"/>
                  <a:pt x="2413" y="3"/>
                </a:cubicBezTo>
                <a:lnTo>
                  <a:pt x="2412" y="3"/>
                </a:lnTo>
                <a:cubicBezTo>
                  <a:pt x="2390" y="3"/>
                  <a:pt x="2378" y="10"/>
                  <a:pt x="2368" y="17"/>
                </a:cubicBezTo>
                <a:cubicBezTo>
                  <a:pt x="2358" y="23"/>
                  <a:pt x="2350" y="28"/>
                  <a:pt x="2333" y="28"/>
                </a:cubicBezTo>
                <a:cubicBezTo>
                  <a:pt x="2315" y="28"/>
                  <a:pt x="2307" y="23"/>
                  <a:pt x="2298" y="17"/>
                </a:cubicBezTo>
                <a:lnTo>
                  <a:pt x="2294" y="15"/>
                </a:lnTo>
                <a:cubicBezTo>
                  <a:pt x="2290" y="12"/>
                  <a:pt x="2286" y="10"/>
                  <a:pt x="2281" y="7"/>
                </a:cubicBezTo>
                <a:cubicBezTo>
                  <a:pt x="2276" y="4"/>
                  <a:pt x="2270" y="1"/>
                  <a:pt x="2270" y="1"/>
                </a:cubicBezTo>
                <a:lnTo>
                  <a:pt x="2269" y="1"/>
                </a:lnTo>
                <a:cubicBezTo>
                  <a:pt x="2265" y="0"/>
                  <a:pt x="2261" y="0"/>
                  <a:pt x="2257" y="0"/>
                </a:cubicBezTo>
                <a:cubicBezTo>
                  <a:pt x="2248" y="0"/>
                  <a:pt x="2241" y="2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34" y="4"/>
                  <a:pt x="2234" y="4"/>
                  <a:pt x="2234" y="4"/>
                </a:cubicBezTo>
                <a:cubicBezTo>
                  <a:pt x="2226" y="7"/>
                  <a:pt x="2220" y="11"/>
                  <a:pt x="2214" y="15"/>
                </a:cubicBezTo>
                <a:lnTo>
                  <a:pt x="2212" y="16"/>
                </a:lnTo>
                <a:cubicBezTo>
                  <a:pt x="2202" y="22"/>
                  <a:pt x="2194" y="28"/>
                  <a:pt x="2177" y="28"/>
                </a:cubicBezTo>
                <a:cubicBezTo>
                  <a:pt x="2163" y="28"/>
                  <a:pt x="2156" y="24"/>
                  <a:pt x="2149" y="19"/>
                </a:cubicBezTo>
                <a:cubicBezTo>
                  <a:pt x="2147" y="18"/>
                  <a:pt x="2146" y="16"/>
                  <a:pt x="2144" y="15"/>
                </a:cubicBezTo>
                <a:cubicBezTo>
                  <a:pt x="2135" y="10"/>
                  <a:pt x="2121" y="3"/>
                  <a:pt x="2097" y="3"/>
                </a:cubicBezTo>
                <a:lnTo>
                  <a:pt x="2097" y="3"/>
                </a:lnTo>
                <a:cubicBezTo>
                  <a:pt x="2075" y="3"/>
                  <a:pt x="2063" y="10"/>
                  <a:pt x="2053" y="17"/>
                </a:cubicBezTo>
                <a:cubicBezTo>
                  <a:pt x="2043" y="23"/>
                  <a:pt x="2035" y="28"/>
                  <a:pt x="2018" y="28"/>
                </a:cubicBezTo>
                <a:cubicBezTo>
                  <a:pt x="2000" y="28"/>
                  <a:pt x="1992" y="23"/>
                  <a:pt x="1983" y="17"/>
                </a:cubicBezTo>
                <a:lnTo>
                  <a:pt x="1979" y="15"/>
                </a:lnTo>
                <a:cubicBezTo>
                  <a:pt x="1974" y="12"/>
                  <a:pt x="1968" y="8"/>
                  <a:pt x="1961" y="5"/>
                </a:cubicBezTo>
                <a:cubicBezTo>
                  <a:pt x="1958" y="3"/>
                  <a:pt x="1954" y="1"/>
                  <a:pt x="1953" y="1"/>
                </a:cubicBezTo>
                <a:lnTo>
                  <a:pt x="1952" y="1"/>
                </a:lnTo>
                <a:cubicBezTo>
                  <a:pt x="1948" y="0"/>
                  <a:pt x="1944" y="0"/>
                  <a:pt x="1940" y="0"/>
                </a:cubicBezTo>
                <a:cubicBezTo>
                  <a:pt x="1919" y="0"/>
                  <a:pt x="1907" y="8"/>
                  <a:pt x="1897" y="15"/>
                </a:cubicBezTo>
                <a:lnTo>
                  <a:pt x="1895" y="16"/>
                </a:lnTo>
                <a:cubicBezTo>
                  <a:pt x="1885" y="22"/>
                  <a:pt x="1877" y="28"/>
                  <a:pt x="1860" y="28"/>
                </a:cubicBezTo>
                <a:cubicBezTo>
                  <a:pt x="1846" y="28"/>
                  <a:pt x="1839" y="24"/>
                  <a:pt x="1832" y="19"/>
                </a:cubicBezTo>
                <a:cubicBezTo>
                  <a:pt x="1830" y="18"/>
                  <a:pt x="1829" y="16"/>
                  <a:pt x="1827" y="15"/>
                </a:cubicBezTo>
                <a:cubicBezTo>
                  <a:pt x="1819" y="10"/>
                  <a:pt x="1804" y="3"/>
                  <a:pt x="1781" y="3"/>
                </a:cubicBezTo>
                <a:lnTo>
                  <a:pt x="1780" y="3"/>
                </a:lnTo>
                <a:cubicBezTo>
                  <a:pt x="1758" y="3"/>
                  <a:pt x="1746" y="10"/>
                  <a:pt x="1736" y="17"/>
                </a:cubicBezTo>
                <a:cubicBezTo>
                  <a:pt x="1726" y="23"/>
                  <a:pt x="1718" y="28"/>
                  <a:pt x="1701" y="28"/>
                </a:cubicBezTo>
                <a:cubicBezTo>
                  <a:pt x="1683" y="28"/>
                  <a:pt x="1675" y="23"/>
                  <a:pt x="1666" y="17"/>
                </a:cubicBezTo>
                <a:lnTo>
                  <a:pt x="1662" y="15"/>
                </a:lnTo>
                <a:cubicBezTo>
                  <a:pt x="1654" y="10"/>
                  <a:pt x="1645" y="4"/>
                  <a:pt x="1631" y="2"/>
                </a:cubicBezTo>
                <a:cubicBezTo>
                  <a:pt x="1630" y="2"/>
                  <a:pt x="1629" y="1"/>
                  <a:pt x="1629" y="1"/>
                </a:cubicBezTo>
                <a:lnTo>
                  <a:pt x="1628" y="1"/>
                </a:lnTo>
                <a:cubicBezTo>
                  <a:pt x="1624" y="0"/>
                  <a:pt x="1620" y="0"/>
                  <a:pt x="1616" y="0"/>
                </a:cubicBezTo>
                <a:cubicBezTo>
                  <a:pt x="1595" y="0"/>
                  <a:pt x="1583" y="8"/>
                  <a:pt x="1573" y="15"/>
                </a:cubicBezTo>
                <a:lnTo>
                  <a:pt x="1571" y="16"/>
                </a:lnTo>
                <a:cubicBezTo>
                  <a:pt x="1561" y="22"/>
                  <a:pt x="1553" y="28"/>
                  <a:pt x="1536" y="28"/>
                </a:cubicBezTo>
                <a:cubicBezTo>
                  <a:pt x="1522" y="28"/>
                  <a:pt x="1515" y="24"/>
                  <a:pt x="1508" y="19"/>
                </a:cubicBezTo>
                <a:cubicBezTo>
                  <a:pt x="1506" y="18"/>
                  <a:pt x="1505" y="16"/>
                  <a:pt x="1503" y="15"/>
                </a:cubicBezTo>
                <a:cubicBezTo>
                  <a:pt x="1495" y="10"/>
                  <a:pt x="1480" y="3"/>
                  <a:pt x="1456" y="3"/>
                </a:cubicBezTo>
                <a:lnTo>
                  <a:pt x="1456" y="3"/>
                </a:lnTo>
                <a:cubicBezTo>
                  <a:pt x="1434" y="3"/>
                  <a:pt x="1422" y="10"/>
                  <a:pt x="1412" y="17"/>
                </a:cubicBezTo>
                <a:cubicBezTo>
                  <a:pt x="1402" y="23"/>
                  <a:pt x="1394" y="28"/>
                  <a:pt x="1377" y="28"/>
                </a:cubicBezTo>
                <a:cubicBezTo>
                  <a:pt x="1359" y="28"/>
                  <a:pt x="1351" y="23"/>
                  <a:pt x="1342" y="17"/>
                </a:cubicBezTo>
                <a:lnTo>
                  <a:pt x="1338" y="15"/>
                </a:lnTo>
                <a:cubicBezTo>
                  <a:pt x="1334" y="12"/>
                  <a:pt x="1330" y="10"/>
                  <a:pt x="1325" y="7"/>
                </a:cubicBezTo>
                <a:cubicBezTo>
                  <a:pt x="1321" y="4"/>
                  <a:pt x="1315" y="1"/>
                  <a:pt x="1314" y="1"/>
                </a:cubicBezTo>
                <a:lnTo>
                  <a:pt x="1313" y="1"/>
                </a:lnTo>
                <a:cubicBezTo>
                  <a:pt x="1309" y="0"/>
                  <a:pt x="1305" y="0"/>
                  <a:pt x="1301" y="0"/>
                </a:cubicBezTo>
                <a:cubicBezTo>
                  <a:pt x="1292" y="0"/>
                  <a:pt x="1285" y="2"/>
                  <a:pt x="1279" y="4"/>
                </a:cubicBezTo>
                <a:cubicBezTo>
                  <a:pt x="1279" y="4"/>
                  <a:pt x="1279" y="4"/>
                  <a:pt x="1278" y="4"/>
                </a:cubicBezTo>
                <a:cubicBezTo>
                  <a:pt x="1278" y="4"/>
                  <a:pt x="1278" y="4"/>
                  <a:pt x="1278" y="4"/>
                </a:cubicBezTo>
                <a:cubicBezTo>
                  <a:pt x="1270" y="7"/>
                  <a:pt x="1264" y="11"/>
                  <a:pt x="1258" y="15"/>
                </a:cubicBezTo>
                <a:lnTo>
                  <a:pt x="1256" y="16"/>
                </a:lnTo>
                <a:cubicBezTo>
                  <a:pt x="1246" y="22"/>
                  <a:pt x="1238" y="28"/>
                  <a:pt x="1221" y="28"/>
                </a:cubicBezTo>
                <a:cubicBezTo>
                  <a:pt x="1207" y="28"/>
                  <a:pt x="1201" y="24"/>
                  <a:pt x="1193" y="19"/>
                </a:cubicBezTo>
                <a:cubicBezTo>
                  <a:pt x="1192" y="18"/>
                  <a:pt x="1190" y="16"/>
                  <a:pt x="1188" y="15"/>
                </a:cubicBezTo>
                <a:cubicBezTo>
                  <a:pt x="1180" y="10"/>
                  <a:pt x="1165" y="3"/>
                  <a:pt x="1142" y="3"/>
                </a:cubicBezTo>
                <a:lnTo>
                  <a:pt x="1141" y="3"/>
                </a:lnTo>
                <a:cubicBezTo>
                  <a:pt x="1119" y="3"/>
                  <a:pt x="1107" y="10"/>
                  <a:pt x="1097" y="17"/>
                </a:cubicBezTo>
                <a:cubicBezTo>
                  <a:pt x="1087" y="23"/>
                  <a:pt x="1079" y="28"/>
                  <a:pt x="1062" y="28"/>
                </a:cubicBezTo>
                <a:cubicBezTo>
                  <a:pt x="1044" y="28"/>
                  <a:pt x="1036" y="23"/>
                  <a:pt x="1027" y="17"/>
                </a:cubicBezTo>
                <a:lnTo>
                  <a:pt x="1023" y="15"/>
                </a:lnTo>
                <a:cubicBezTo>
                  <a:pt x="1018" y="12"/>
                  <a:pt x="1013" y="8"/>
                  <a:pt x="1005" y="5"/>
                </a:cubicBezTo>
                <a:cubicBezTo>
                  <a:pt x="1002" y="3"/>
                  <a:pt x="998" y="1"/>
                  <a:pt x="997" y="1"/>
                </a:cubicBezTo>
                <a:lnTo>
                  <a:pt x="996" y="1"/>
                </a:lnTo>
                <a:cubicBezTo>
                  <a:pt x="992" y="0"/>
                  <a:pt x="988" y="0"/>
                  <a:pt x="984" y="0"/>
                </a:cubicBezTo>
                <a:cubicBezTo>
                  <a:pt x="964" y="0"/>
                  <a:pt x="951" y="8"/>
                  <a:pt x="941" y="15"/>
                </a:cubicBezTo>
                <a:lnTo>
                  <a:pt x="939" y="16"/>
                </a:lnTo>
                <a:cubicBezTo>
                  <a:pt x="929" y="22"/>
                  <a:pt x="921" y="28"/>
                  <a:pt x="904" y="28"/>
                </a:cubicBezTo>
                <a:cubicBezTo>
                  <a:pt x="890" y="28"/>
                  <a:pt x="884" y="24"/>
                  <a:pt x="876" y="19"/>
                </a:cubicBezTo>
                <a:cubicBezTo>
                  <a:pt x="875" y="18"/>
                  <a:pt x="873" y="16"/>
                  <a:pt x="871" y="15"/>
                </a:cubicBezTo>
                <a:cubicBezTo>
                  <a:pt x="863" y="10"/>
                  <a:pt x="848" y="3"/>
                  <a:pt x="825" y="3"/>
                </a:cubicBezTo>
                <a:lnTo>
                  <a:pt x="824" y="3"/>
                </a:lnTo>
                <a:cubicBezTo>
                  <a:pt x="802" y="3"/>
                  <a:pt x="790" y="10"/>
                  <a:pt x="780" y="17"/>
                </a:cubicBezTo>
                <a:cubicBezTo>
                  <a:pt x="771" y="23"/>
                  <a:pt x="762" y="28"/>
                  <a:pt x="745" y="28"/>
                </a:cubicBezTo>
                <a:cubicBezTo>
                  <a:pt x="728" y="28"/>
                  <a:pt x="719" y="23"/>
                  <a:pt x="710" y="17"/>
                </a:cubicBezTo>
                <a:lnTo>
                  <a:pt x="706" y="15"/>
                </a:lnTo>
                <a:cubicBezTo>
                  <a:pt x="702" y="12"/>
                  <a:pt x="698" y="10"/>
                  <a:pt x="693" y="7"/>
                </a:cubicBezTo>
                <a:cubicBezTo>
                  <a:pt x="689" y="4"/>
                  <a:pt x="683" y="1"/>
                  <a:pt x="682" y="1"/>
                </a:cubicBezTo>
                <a:lnTo>
                  <a:pt x="681" y="1"/>
                </a:lnTo>
                <a:cubicBezTo>
                  <a:pt x="677" y="0"/>
                  <a:pt x="673" y="0"/>
                  <a:pt x="669" y="0"/>
                </a:cubicBezTo>
                <a:cubicBezTo>
                  <a:pt x="660" y="0"/>
                  <a:pt x="653" y="2"/>
                  <a:pt x="647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46" y="4"/>
                  <a:pt x="646" y="4"/>
                  <a:pt x="646" y="4"/>
                </a:cubicBezTo>
                <a:cubicBezTo>
                  <a:pt x="638" y="7"/>
                  <a:pt x="632" y="11"/>
                  <a:pt x="626" y="15"/>
                </a:cubicBezTo>
                <a:lnTo>
                  <a:pt x="624" y="16"/>
                </a:lnTo>
                <a:cubicBezTo>
                  <a:pt x="614" y="22"/>
                  <a:pt x="606" y="28"/>
                  <a:pt x="589" y="28"/>
                </a:cubicBezTo>
                <a:cubicBezTo>
                  <a:pt x="575" y="28"/>
                  <a:pt x="569" y="24"/>
                  <a:pt x="561" y="19"/>
                </a:cubicBezTo>
                <a:cubicBezTo>
                  <a:pt x="559" y="18"/>
                  <a:pt x="558" y="16"/>
                  <a:pt x="556" y="15"/>
                </a:cubicBezTo>
                <a:cubicBezTo>
                  <a:pt x="548" y="10"/>
                  <a:pt x="533" y="3"/>
                  <a:pt x="510" y="3"/>
                </a:cubicBezTo>
                <a:lnTo>
                  <a:pt x="509" y="3"/>
                </a:lnTo>
                <a:cubicBezTo>
                  <a:pt x="487" y="3"/>
                  <a:pt x="475" y="10"/>
                  <a:pt x="465" y="17"/>
                </a:cubicBezTo>
                <a:cubicBezTo>
                  <a:pt x="455" y="23"/>
                  <a:pt x="447" y="28"/>
                  <a:pt x="430" y="28"/>
                </a:cubicBezTo>
                <a:cubicBezTo>
                  <a:pt x="412" y="28"/>
                  <a:pt x="404" y="23"/>
                  <a:pt x="395" y="17"/>
                </a:cubicBezTo>
                <a:lnTo>
                  <a:pt x="391" y="15"/>
                </a:lnTo>
                <a:cubicBezTo>
                  <a:pt x="386" y="12"/>
                  <a:pt x="380" y="8"/>
                  <a:pt x="373" y="5"/>
                </a:cubicBezTo>
                <a:cubicBezTo>
                  <a:pt x="370" y="3"/>
                  <a:pt x="366" y="1"/>
                  <a:pt x="365" y="1"/>
                </a:cubicBezTo>
                <a:lnTo>
                  <a:pt x="364" y="1"/>
                </a:lnTo>
                <a:cubicBezTo>
                  <a:pt x="360" y="0"/>
                  <a:pt x="356" y="0"/>
                  <a:pt x="352" y="0"/>
                </a:cubicBezTo>
                <a:cubicBezTo>
                  <a:pt x="332" y="0"/>
                  <a:pt x="319" y="8"/>
                  <a:pt x="309" y="15"/>
                </a:cubicBezTo>
                <a:lnTo>
                  <a:pt x="307" y="16"/>
                </a:lnTo>
                <a:cubicBezTo>
                  <a:pt x="297" y="22"/>
                  <a:pt x="289" y="28"/>
                  <a:pt x="272" y="28"/>
                </a:cubicBezTo>
                <a:cubicBezTo>
                  <a:pt x="258" y="28"/>
                  <a:pt x="252" y="24"/>
                  <a:pt x="244" y="19"/>
                </a:cubicBezTo>
                <a:cubicBezTo>
                  <a:pt x="243" y="18"/>
                  <a:pt x="241" y="16"/>
                  <a:pt x="239" y="15"/>
                </a:cubicBezTo>
                <a:cubicBezTo>
                  <a:pt x="231" y="10"/>
                  <a:pt x="216" y="3"/>
                  <a:pt x="193" y="3"/>
                </a:cubicBezTo>
                <a:lnTo>
                  <a:pt x="192" y="3"/>
                </a:lnTo>
                <a:cubicBezTo>
                  <a:pt x="170" y="3"/>
                  <a:pt x="158" y="10"/>
                  <a:pt x="148" y="17"/>
                </a:cubicBezTo>
                <a:cubicBezTo>
                  <a:pt x="139" y="23"/>
                  <a:pt x="130" y="28"/>
                  <a:pt x="113" y="28"/>
                </a:cubicBezTo>
                <a:cubicBezTo>
                  <a:pt x="96" y="28"/>
                  <a:pt x="87" y="23"/>
                  <a:pt x="78" y="17"/>
                </a:cubicBezTo>
                <a:lnTo>
                  <a:pt x="74" y="15"/>
                </a:lnTo>
                <a:cubicBezTo>
                  <a:pt x="65" y="9"/>
                  <a:pt x="53" y="1"/>
                  <a:pt x="34" y="1"/>
                </a:cubicBezTo>
                <a:lnTo>
                  <a:pt x="33" y="1"/>
                </a:lnTo>
                <a:cubicBezTo>
                  <a:pt x="27" y="1"/>
                  <a:pt x="20" y="2"/>
                  <a:pt x="14" y="4"/>
                </a:cubicBezTo>
                <a:cubicBezTo>
                  <a:pt x="8" y="6"/>
                  <a:pt x="0" y="11"/>
                  <a:pt x="2" y="18"/>
                </a:cubicBezTo>
                <a:cubicBezTo>
                  <a:pt x="4" y="26"/>
                  <a:pt x="15" y="23"/>
                  <a:pt x="19" y="22"/>
                </a:cubicBezTo>
                <a:cubicBezTo>
                  <a:pt x="24" y="21"/>
                  <a:pt x="28" y="20"/>
                  <a:pt x="34" y="20"/>
                </a:cubicBezTo>
                <a:cubicBezTo>
                  <a:pt x="51" y="20"/>
                  <a:pt x="59" y="25"/>
                  <a:pt x="69" y="31"/>
                </a:cubicBezTo>
                <a:lnTo>
                  <a:pt x="71" y="33"/>
                </a:lnTo>
                <a:cubicBezTo>
                  <a:pt x="81" y="39"/>
                  <a:pt x="92" y="47"/>
                  <a:pt x="113" y="48"/>
                </a:cubicBezTo>
                <a:cubicBezTo>
                  <a:pt x="114" y="48"/>
                  <a:pt x="116" y="48"/>
                  <a:pt x="118" y="48"/>
                </a:cubicBezTo>
                <a:cubicBezTo>
                  <a:pt x="135" y="48"/>
                  <a:pt x="144" y="41"/>
                  <a:pt x="152" y="35"/>
                </a:cubicBezTo>
                <a:cubicBezTo>
                  <a:pt x="153" y="34"/>
                  <a:pt x="155" y="32"/>
                  <a:pt x="157" y="31"/>
                </a:cubicBezTo>
                <a:cubicBezTo>
                  <a:pt x="167" y="25"/>
                  <a:pt x="175" y="20"/>
                  <a:pt x="192" y="20"/>
                </a:cubicBezTo>
                <a:lnTo>
                  <a:pt x="193" y="20"/>
                </a:lnTo>
                <a:cubicBezTo>
                  <a:pt x="210" y="20"/>
                  <a:pt x="218" y="25"/>
                  <a:pt x="228" y="31"/>
                </a:cubicBezTo>
                <a:cubicBezTo>
                  <a:pt x="238" y="37"/>
                  <a:pt x="250" y="45"/>
                  <a:pt x="272" y="45"/>
                </a:cubicBezTo>
                <a:cubicBezTo>
                  <a:pt x="294" y="44"/>
                  <a:pt x="306" y="37"/>
                  <a:pt x="316" y="30"/>
                </a:cubicBezTo>
                <a:cubicBezTo>
                  <a:pt x="322" y="26"/>
                  <a:pt x="329" y="23"/>
                  <a:pt x="338" y="22"/>
                </a:cubicBezTo>
                <a:cubicBezTo>
                  <a:pt x="340" y="21"/>
                  <a:pt x="343" y="21"/>
                  <a:pt x="345" y="21"/>
                </a:cubicBezTo>
                <a:cubicBezTo>
                  <a:pt x="347" y="21"/>
                  <a:pt x="349" y="20"/>
                  <a:pt x="352" y="20"/>
                </a:cubicBezTo>
                <a:cubicBezTo>
                  <a:pt x="353" y="20"/>
                  <a:pt x="353" y="20"/>
                  <a:pt x="353" y="20"/>
                </a:cubicBezTo>
                <a:cubicBezTo>
                  <a:pt x="368" y="21"/>
                  <a:pt x="377" y="26"/>
                  <a:pt x="386" y="31"/>
                </a:cubicBezTo>
                <a:lnTo>
                  <a:pt x="388" y="33"/>
                </a:lnTo>
                <a:cubicBezTo>
                  <a:pt x="398" y="39"/>
                  <a:pt x="409" y="47"/>
                  <a:pt x="429" y="48"/>
                </a:cubicBezTo>
                <a:cubicBezTo>
                  <a:pt x="431" y="48"/>
                  <a:pt x="433" y="48"/>
                  <a:pt x="434" y="48"/>
                </a:cubicBezTo>
                <a:cubicBezTo>
                  <a:pt x="452" y="48"/>
                  <a:pt x="461" y="41"/>
                  <a:pt x="468" y="35"/>
                </a:cubicBezTo>
                <a:cubicBezTo>
                  <a:pt x="470" y="34"/>
                  <a:pt x="472" y="32"/>
                  <a:pt x="474" y="31"/>
                </a:cubicBezTo>
                <a:cubicBezTo>
                  <a:pt x="484" y="25"/>
                  <a:pt x="492" y="20"/>
                  <a:pt x="509" y="20"/>
                </a:cubicBezTo>
                <a:lnTo>
                  <a:pt x="510" y="20"/>
                </a:lnTo>
                <a:cubicBezTo>
                  <a:pt x="527" y="20"/>
                  <a:pt x="535" y="25"/>
                  <a:pt x="544" y="31"/>
                </a:cubicBezTo>
                <a:cubicBezTo>
                  <a:pt x="555" y="37"/>
                  <a:pt x="567" y="45"/>
                  <a:pt x="589" y="45"/>
                </a:cubicBezTo>
                <a:cubicBezTo>
                  <a:pt x="611" y="44"/>
                  <a:pt x="623" y="37"/>
                  <a:pt x="633" y="30"/>
                </a:cubicBezTo>
                <a:cubicBezTo>
                  <a:pt x="640" y="26"/>
                  <a:pt x="647" y="23"/>
                  <a:pt x="657" y="21"/>
                </a:cubicBezTo>
                <a:cubicBezTo>
                  <a:pt x="657" y="21"/>
                  <a:pt x="658" y="21"/>
                  <a:pt x="658" y="21"/>
                </a:cubicBezTo>
                <a:cubicBezTo>
                  <a:pt x="661" y="21"/>
                  <a:pt x="665" y="21"/>
                  <a:pt x="668" y="20"/>
                </a:cubicBezTo>
                <a:cubicBezTo>
                  <a:pt x="683" y="21"/>
                  <a:pt x="692" y="26"/>
                  <a:pt x="701" y="31"/>
                </a:cubicBezTo>
                <a:lnTo>
                  <a:pt x="703" y="33"/>
                </a:lnTo>
                <a:cubicBezTo>
                  <a:pt x="713" y="39"/>
                  <a:pt x="724" y="47"/>
                  <a:pt x="745" y="48"/>
                </a:cubicBezTo>
                <a:cubicBezTo>
                  <a:pt x="746" y="48"/>
                  <a:pt x="748" y="48"/>
                  <a:pt x="750" y="48"/>
                </a:cubicBezTo>
                <a:cubicBezTo>
                  <a:pt x="767" y="48"/>
                  <a:pt x="776" y="41"/>
                  <a:pt x="784" y="35"/>
                </a:cubicBezTo>
                <a:cubicBezTo>
                  <a:pt x="785" y="34"/>
                  <a:pt x="787" y="32"/>
                  <a:pt x="789" y="31"/>
                </a:cubicBezTo>
                <a:cubicBezTo>
                  <a:pt x="799" y="25"/>
                  <a:pt x="807" y="20"/>
                  <a:pt x="824" y="20"/>
                </a:cubicBezTo>
                <a:lnTo>
                  <a:pt x="825" y="20"/>
                </a:lnTo>
                <a:cubicBezTo>
                  <a:pt x="842" y="20"/>
                  <a:pt x="850" y="25"/>
                  <a:pt x="860" y="31"/>
                </a:cubicBezTo>
                <a:cubicBezTo>
                  <a:pt x="870" y="37"/>
                  <a:pt x="882" y="45"/>
                  <a:pt x="904" y="45"/>
                </a:cubicBezTo>
                <a:cubicBezTo>
                  <a:pt x="926" y="44"/>
                  <a:pt x="938" y="37"/>
                  <a:pt x="948" y="30"/>
                </a:cubicBezTo>
                <a:cubicBezTo>
                  <a:pt x="954" y="26"/>
                  <a:pt x="961" y="23"/>
                  <a:pt x="970" y="22"/>
                </a:cubicBezTo>
                <a:cubicBezTo>
                  <a:pt x="972" y="21"/>
                  <a:pt x="975" y="21"/>
                  <a:pt x="977" y="21"/>
                </a:cubicBezTo>
                <a:cubicBezTo>
                  <a:pt x="979" y="21"/>
                  <a:pt x="981" y="20"/>
                  <a:pt x="984" y="20"/>
                </a:cubicBezTo>
                <a:cubicBezTo>
                  <a:pt x="985" y="20"/>
                  <a:pt x="985" y="20"/>
                  <a:pt x="985" y="20"/>
                </a:cubicBezTo>
                <a:cubicBezTo>
                  <a:pt x="1000" y="21"/>
                  <a:pt x="1009" y="26"/>
                  <a:pt x="1018" y="31"/>
                </a:cubicBezTo>
                <a:lnTo>
                  <a:pt x="1020" y="33"/>
                </a:lnTo>
                <a:cubicBezTo>
                  <a:pt x="1030" y="39"/>
                  <a:pt x="1041" y="47"/>
                  <a:pt x="1061" y="48"/>
                </a:cubicBezTo>
                <a:cubicBezTo>
                  <a:pt x="1063" y="48"/>
                  <a:pt x="1065" y="48"/>
                  <a:pt x="1066" y="48"/>
                </a:cubicBezTo>
                <a:cubicBezTo>
                  <a:pt x="1084" y="48"/>
                  <a:pt x="1093" y="41"/>
                  <a:pt x="1100" y="35"/>
                </a:cubicBezTo>
                <a:cubicBezTo>
                  <a:pt x="1102" y="34"/>
                  <a:pt x="1104" y="32"/>
                  <a:pt x="1106" y="31"/>
                </a:cubicBezTo>
                <a:cubicBezTo>
                  <a:pt x="1116" y="25"/>
                  <a:pt x="1124" y="20"/>
                  <a:pt x="1141" y="20"/>
                </a:cubicBezTo>
                <a:lnTo>
                  <a:pt x="1142" y="20"/>
                </a:lnTo>
                <a:cubicBezTo>
                  <a:pt x="1159" y="20"/>
                  <a:pt x="1167" y="25"/>
                  <a:pt x="1176" y="31"/>
                </a:cubicBezTo>
                <a:cubicBezTo>
                  <a:pt x="1187" y="37"/>
                  <a:pt x="1199" y="45"/>
                  <a:pt x="1221" y="45"/>
                </a:cubicBezTo>
                <a:cubicBezTo>
                  <a:pt x="1243" y="44"/>
                  <a:pt x="1255" y="37"/>
                  <a:pt x="1265" y="30"/>
                </a:cubicBezTo>
                <a:cubicBezTo>
                  <a:pt x="1272" y="26"/>
                  <a:pt x="1279" y="23"/>
                  <a:pt x="1289" y="21"/>
                </a:cubicBezTo>
                <a:cubicBezTo>
                  <a:pt x="1289" y="21"/>
                  <a:pt x="1289" y="21"/>
                  <a:pt x="1290" y="21"/>
                </a:cubicBezTo>
                <a:cubicBezTo>
                  <a:pt x="1293" y="21"/>
                  <a:pt x="1296" y="21"/>
                  <a:pt x="1300" y="20"/>
                </a:cubicBezTo>
                <a:cubicBezTo>
                  <a:pt x="1315" y="21"/>
                  <a:pt x="1324" y="26"/>
                  <a:pt x="1333" y="31"/>
                </a:cubicBezTo>
                <a:lnTo>
                  <a:pt x="1335" y="33"/>
                </a:lnTo>
                <a:cubicBezTo>
                  <a:pt x="1345" y="39"/>
                  <a:pt x="1356" y="47"/>
                  <a:pt x="1376" y="48"/>
                </a:cubicBezTo>
                <a:cubicBezTo>
                  <a:pt x="1378" y="48"/>
                  <a:pt x="1380" y="48"/>
                  <a:pt x="1381" y="48"/>
                </a:cubicBezTo>
                <a:cubicBezTo>
                  <a:pt x="1399" y="48"/>
                  <a:pt x="1408" y="41"/>
                  <a:pt x="1415" y="35"/>
                </a:cubicBezTo>
                <a:cubicBezTo>
                  <a:pt x="1417" y="34"/>
                  <a:pt x="1419" y="32"/>
                  <a:pt x="1421" y="31"/>
                </a:cubicBezTo>
                <a:cubicBezTo>
                  <a:pt x="1431" y="25"/>
                  <a:pt x="1439" y="20"/>
                  <a:pt x="1456" y="20"/>
                </a:cubicBezTo>
                <a:lnTo>
                  <a:pt x="1457" y="20"/>
                </a:lnTo>
                <a:cubicBezTo>
                  <a:pt x="1474" y="20"/>
                  <a:pt x="1482" y="25"/>
                  <a:pt x="1491" y="31"/>
                </a:cubicBezTo>
                <a:cubicBezTo>
                  <a:pt x="1502" y="37"/>
                  <a:pt x="1514" y="45"/>
                  <a:pt x="1536" y="45"/>
                </a:cubicBezTo>
                <a:cubicBezTo>
                  <a:pt x="1558" y="44"/>
                  <a:pt x="1570" y="37"/>
                  <a:pt x="1580" y="30"/>
                </a:cubicBezTo>
                <a:cubicBezTo>
                  <a:pt x="1585" y="27"/>
                  <a:pt x="1590" y="25"/>
                  <a:pt x="1597" y="23"/>
                </a:cubicBezTo>
                <a:cubicBezTo>
                  <a:pt x="1600" y="23"/>
                  <a:pt x="1604" y="23"/>
                  <a:pt x="1607" y="22"/>
                </a:cubicBezTo>
                <a:cubicBezTo>
                  <a:pt x="1610" y="21"/>
                  <a:pt x="1614" y="21"/>
                  <a:pt x="1618" y="21"/>
                </a:cubicBezTo>
                <a:cubicBezTo>
                  <a:pt x="1632" y="22"/>
                  <a:pt x="1641" y="26"/>
                  <a:pt x="1649" y="31"/>
                </a:cubicBezTo>
                <a:lnTo>
                  <a:pt x="1652" y="33"/>
                </a:lnTo>
                <a:cubicBezTo>
                  <a:pt x="1662" y="39"/>
                  <a:pt x="1673" y="47"/>
                  <a:pt x="1693" y="48"/>
                </a:cubicBezTo>
                <a:cubicBezTo>
                  <a:pt x="1695" y="48"/>
                  <a:pt x="1697" y="48"/>
                  <a:pt x="1698" y="48"/>
                </a:cubicBez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24440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326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D1827-7C85-56C5-AEB3-AC54558E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09ED8A-0FAD-3749-A0CA-8598ECE1F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707CB9-8155-B0B8-5AA7-F39EC67C1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8C2E58-D6EA-9584-1C09-0A832FAAAC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60A1E7-963F-5A11-5508-32A74FE1A8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F39548-889A-CD43-C4F2-309F7C07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6964FD-FA7A-0363-6984-3CE07229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649474-CECA-DAF7-AEA1-8C2CC3371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22712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4B263-77ED-27A8-7CB9-097F026DB3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9A906D-3A5E-F854-D2D8-2E241FF9F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4AA579-909C-A324-2D01-774A5179F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DA4C6B-663D-402F-5E36-31A9CB6EE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91444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1D1616B-45EB-8DD3-7613-0FD7DC9CD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0505DB-3D33-4D24-DBFB-8B4D06748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64339C-737F-7A08-C7F4-8A4C38E20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7377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6BDCB-F0AD-EFB5-2090-E6BED3F2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AB4EA-1EB0-CAA6-4928-FEFE0874BA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211997-0500-2085-5C0E-61C5250D78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F2B9EC-A12D-AC82-C63C-1A745C32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0734F-705A-C62A-3FEC-029337A0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2E679-8A72-812E-BC0C-82DAB6B0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3336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8F1CC-E882-4AE6-DE11-3B66B248A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9DB14EA-0039-31B1-2834-EF055DB5AF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CD65DD-106C-FCD4-597D-B030AC291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3B7015-8BAB-ED35-0B49-27801BC80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719314-9F89-01EC-9007-00CD1B1DA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971C80-CD39-9788-5A6C-0672098FF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86986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42534D2-9710-6DFB-70C0-D0624DA7E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BB935-CEE0-A450-3910-6BA3703C4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3B47B-96D5-D36D-55E4-3D088B938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62E4E-2779-4670-A51D-6A9FA190D663}" type="datetimeFigureOut">
              <a:rPr lang="en-NZ" smtClean="0"/>
              <a:t>10/08/2022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FD849F-9751-D49F-B560-6D82A84730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9E482-28A4-87E9-3504-B06A1E99EE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A4981-0A74-4FA8-90A8-6F74FF624949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9511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96864"/>
            <a:ext cx="11133138" cy="909636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111331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Edit Master text styles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Second level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Third level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Fourth level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</a:pPr>
            <a:r>
              <a:rPr lang="en-US" noProof="0"/>
              <a:t>Fifth level</a:t>
            </a:r>
            <a:endParaRPr lang="en-NZ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3400" y="6557963"/>
            <a:ext cx="3860800" cy="293687"/>
          </a:xfrm>
          <a:prstGeom prst="rect">
            <a:avLst/>
          </a:prstGeom>
        </p:spPr>
        <p:txBody>
          <a:bodyPr vert="horz" lIns="14400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0995026" y="6557962"/>
            <a:ext cx="587373" cy="30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2456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NZ" sz="28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j-lt"/>
          <a:ea typeface="+mn-ea"/>
          <a:cs typeface="+mn-cs"/>
        </a:defRPr>
      </a:lvl1pPr>
      <a:lvl2pPr marL="533400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j-lt"/>
          <a:ea typeface="+mn-ea"/>
          <a:cs typeface="+mn-cs"/>
        </a:defRPr>
      </a:lvl2pPr>
      <a:lvl3pPr marL="812800" indent="-279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j-lt"/>
          <a:ea typeface="+mn-ea"/>
          <a:cs typeface="+mn-cs"/>
        </a:defRPr>
      </a:lvl3pPr>
      <a:lvl4pPr marL="1079500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j-lt"/>
          <a:ea typeface="+mn-ea"/>
          <a:cs typeface="+mn-cs"/>
        </a:defRPr>
      </a:lvl4pPr>
      <a:lvl5pPr marL="1346200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NZ" sz="200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296864"/>
            <a:ext cx="11133138" cy="909636"/>
          </a:xfrm>
          <a:prstGeom prst="rect">
            <a:avLst/>
          </a:prstGeom>
        </p:spPr>
        <p:txBody>
          <a:bodyPr vert="horz" lIns="91440" tIns="45720" rIns="91440" bIns="0" rtlCol="0" anchor="b" anchorCtr="0">
            <a:noAutofit/>
          </a:bodyPr>
          <a:lstStyle/>
          <a:p>
            <a:pPr lvl="0"/>
            <a:r>
              <a:rPr lang="en-NZ" noProof="0"/>
              <a:t>Click to edit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111331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Click to edit Master text styles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Second level</a:t>
            </a:r>
          </a:p>
          <a:p>
            <a:pPr lvl="2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Third level</a:t>
            </a:r>
          </a:p>
          <a:p>
            <a:pPr lvl="3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Fourth level</a:t>
            </a:r>
          </a:p>
          <a:p>
            <a:pPr lvl="4">
              <a:lnSpc>
                <a:spcPct val="100000"/>
              </a:lnSpc>
              <a:spcBef>
                <a:spcPts val="600"/>
              </a:spcBef>
            </a:pPr>
            <a:r>
              <a:rPr lang="en-NZ" noProof="0"/>
              <a:t>Fifth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33400" y="6557963"/>
            <a:ext cx="3860800" cy="293687"/>
          </a:xfrm>
          <a:prstGeom prst="rect">
            <a:avLst/>
          </a:prstGeom>
        </p:spPr>
        <p:txBody>
          <a:bodyPr vert="horz" lIns="14400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>
          <a:xfrm>
            <a:off x="10995026" y="6557962"/>
            <a:ext cx="587373" cy="30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C81EB-FA24-4BE7-B97E-F164F394777F}" type="slidenum">
              <a:rPr lang="en-NZ" smtClean="0"/>
              <a:pPr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9938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NZ" sz="2800" b="1" kern="120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j-lt"/>
          <a:ea typeface="+mn-ea"/>
          <a:cs typeface="+mn-cs"/>
        </a:defRPr>
      </a:lvl1pPr>
      <a:lvl2pPr marL="533400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j-lt"/>
          <a:ea typeface="+mn-ea"/>
          <a:cs typeface="+mn-cs"/>
        </a:defRPr>
      </a:lvl2pPr>
      <a:lvl3pPr marL="812800" indent="-2794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j-lt"/>
          <a:ea typeface="+mn-ea"/>
          <a:cs typeface="+mn-cs"/>
        </a:defRPr>
      </a:lvl3pPr>
      <a:lvl4pPr marL="1079500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chemeClr val="tx1"/>
          </a:solidFill>
          <a:latin typeface="+mj-lt"/>
          <a:ea typeface="+mn-ea"/>
          <a:cs typeface="+mn-cs"/>
        </a:defRPr>
      </a:lvl4pPr>
      <a:lvl5pPr marL="1346200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NZ" sz="2000" kern="1200" dirty="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0684" y="3464101"/>
            <a:ext cx="6564845" cy="949643"/>
          </a:xfrm>
        </p:spPr>
        <p:txBody>
          <a:bodyPr/>
          <a:lstStyle/>
          <a:p>
            <a:r>
              <a:rPr lang="en-NZ" dirty="0"/>
              <a:t>Sustainable Seamount Bottom trawling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NZ" dirty="0"/>
              <a:t>August 2022</a:t>
            </a:r>
          </a:p>
        </p:txBody>
      </p:sp>
    </p:spTree>
    <p:extLst>
      <p:ext uri="{BB962C8B-B14F-4D97-AF65-F5344CB8AC3E}">
        <p14:creationId xmlns:p14="http://schemas.microsoft.com/office/powerpoint/2010/main" val="776777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CAA8-601D-B61D-D64F-7CBBD991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001A72"/>
                </a:solidFill>
                <a:latin typeface="Gotham" panose="02000504050000020004" pitchFamily="2" charset="0"/>
              </a:rPr>
              <a:t>Key Myths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085D-117A-03ED-A9FC-F40DDEE4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963" y="1387632"/>
            <a:ext cx="8551819" cy="4467601"/>
          </a:xfrm>
        </p:spPr>
        <p:txBody>
          <a:bodyPr>
            <a:no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Seamount fisheries target deep-water species that are long lived, slow growing, with low fecundity:</a:t>
            </a:r>
          </a:p>
          <a:p>
            <a:pPr lvl="1">
              <a:lnSpc>
                <a:spcPct val="150000"/>
              </a:lnSpc>
            </a:pPr>
            <a:r>
              <a:rPr lang="en-US" sz="1600" i="1" dirty="0">
                <a:solidFill>
                  <a:srgbClr val="001A72"/>
                </a:solidFill>
                <a:latin typeface="Gotham" panose="02000504050000020004" pitchFamily="2" charset="0"/>
              </a:rPr>
              <a:t>This is not specific to fish caught on seamounts. It matters for all deep-water fisheries to ensure that fish populations are not overexploited.</a:t>
            </a:r>
          </a:p>
          <a:p>
            <a:pPr lvl="1">
              <a:lnSpc>
                <a:spcPct val="150000"/>
              </a:lnSpc>
            </a:pPr>
            <a:r>
              <a:rPr lang="en-US" sz="1600" i="1" dirty="0">
                <a:solidFill>
                  <a:srgbClr val="001A72"/>
                </a:solidFill>
                <a:latin typeface="Gotham" panose="02000504050000020004" pitchFamily="2" charset="0"/>
              </a:rPr>
              <a:t>In New Zealand, the QMS and stock assessment accounts for these concerns.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For fisheries management, fishing on seamounts must be stopped:</a:t>
            </a:r>
          </a:p>
          <a:p>
            <a:pPr lvl="1">
              <a:lnSpc>
                <a:spcPct val="150000"/>
              </a:lnSpc>
            </a:pPr>
            <a:r>
              <a:rPr lang="en-US" sz="1600" i="1" dirty="0">
                <a:solidFill>
                  <a:srgbClr val="001A72"/>
                </a:solidFill>
                <a:latin typeface="Gotham" panose="02000504050000020004" pitchFamily="2" charset="0"/>
              </a:rPr>
              <a:t>New Zealand has a mature fishing industry that is not expanding, with high-level environmental research and fisheries management. It is focused on ensuring long-term sustainable commercial extraction.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2D3205C6-039F-7F4D-A70E-369C87D3D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8198" y="1542937"/>
            <a:ext cx="3427453" cy="34274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331AFC-D22C-DFAA-EF37-323121C55EBA}"/>
              </a:ext>
            </a:extLst>
          </p:cNvPr>
          <p:cNvSpPr txBox="1"/>
          <p:nvPr/>
        </p:nvSpPr>
        <p:spPr>
          <a:xfrm>
            <a:off x="269962" y="5167067"/>
            <a:ext cx="11556278" cy="12724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This would only be true if exploratory fishing was expanding, with little commercial constraints, in New Zealand. </a:t>
            </a:r>
          </a:p>
          <a:p>
            <a:pPr marL="685800" marR="0" lvl="1" indent="-228600" algn="l" defTabSz="914400" rtl="0" eaLnBrk="1" fontAlgn="auto" latinLnBrk="0" hangingPunct="1">
              <a:lnSpc>
                <a:spcPct val="15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While seamounts have a higher benthic abundance and species richness, they are easier to find, describe and </a:t>
            </a: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001A72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manage than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1A72"/>
                </a:solidFill>
                <a:effectLst/>
                <a:uLnTx/>
                <a:uFillTx/>
                <a:latin typeface="Gotham" panose="02000504050000020004" pitchFamily="2" charset="0"/>
                <a:ea typeface="+mn-ea"/>
                <a:cs typeface="+mn-cs"/>
              </a:rPr>
              <a:t>comparable areas on the flats. This is essential for measured, sustainable fishing for the future. </a:t>
            </a:r>
          </a:p>
        </p:txBody>
      </p:sp>
    </p:spTree>
    <p:extLst>
      <p:ext uri="{BB962C8B-B14F-4D97-AF65-F5344CB8AC3E}">
        <p14:creationId xmlns:p14="http://schemas.microsoft.com/office/powerpoint/2010/main" val="34900396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CAA8-601D-B61D-D64F-7CBBD991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001A72"/>
                </a:solidFill>
                <a:latin typeface="Gotham" panose="02000504050000020004" pitchFamily="2" charset="0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085D-117A-03ED-A9FC-F40DDEE4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561802"/>
            <a:ext cx="6964809" cy="49869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Sealord’s proposal to extend conservation protections to 89% of seamounts in New Zealand’s EEZ is designed to balance the importance of conservation and feeding New Zealand and the world.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While trawled seamounts will remain as they are now, any closed seamounts that have been impacted will regenerate over time. Untouched seamounts will be preserved into perpetuity.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This proposal has a negligible effect on the operations of Sealord.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In short, fishing on 11% of seamounts provides enough catch to meet New Zealand and global demand for New Zealand fish species that congregate over seamounts whilst providing conservation for these important ecosystems.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94E0C-6662-2FD0-E06F-44C5EEE091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4" b="17481"/>
          <a:stretch/>
        </p:blipFill>
        <p:spPr>
          <a:xfrm>
            <a:off x="7270633" y="4043662"/>
            <a:ext cx="4691744" cy="2505071"/>
          </a:xfrm>
          <a:prstGeom prst="rect">
            <a:avLst/>
          </a:prstGeom>
        </p:spPr>
      </p:pic>
      <p:pic>
        <p:nvPicPr>
          <p:cNvPr id="8" name="Picture 7" descr="A boat in the ocean&#10;&#10;Description automatically generated with medium confidence">
            <a:extLst>
              <a:ext uri="{FF2B5EF4-FFF2-40B4-BE49-F238E27FC236}">
                <a16:creationId xmlns:a16="http://schemas.microsoft.com/office/drawing/2014/main" id="{80AAE2CB-FE9D-1D88-71A7-3719E7DBEE8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t="15382" b="15699"/>
          <a:stretch/>
        </p:blipFill>
        <p:spPr>
          <a:xfrm>
            <a:off x="7270633" y="1347331"/>
            <a:ext cx="4691744" cy="259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663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244983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25FC70-8ABE-2A5A-A2AF-FB7AB3A09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001A72"/>
                </a:solidFill>
                <a:latin typeface="Gotham" panose="02000504050000020004" pitchFamily="2" charset="0"/>
              </a:rPr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BCB6C6-A4BE-2B69-9A83-AC004E7BD9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882" y="1735974"/>
            <a:ext cx="11218689" cy="4575175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Sealord presents this paper as part of its sustainability strategy and in response to the Government-led industry review into seamount trawling and a long-running campaign by eNGOs.</a:t>
            </a:r>
          </a:p>
          <a:p>
            <a:pPr>
              <a:lnSpc>
                <a:spcPct val="170000"/>
              </a:lnSpc>
            </a:pP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We would like the public to understand Sealord’s commitment to sustainable fishing practices, particularly on ecologically important sites such as seamounts.</a:t>
            </a:r>
          </a:p>
          <a:p>
            <a:pPr>
              <a:lnSpc>
                <a:spcPct val="170000"/>
              </a:lnSpc>
            </a:pP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40% of seafood caught each year in New Zealand’s Exclusive Economic Zone (</a:t>
            </a:r>
            <a:r>
              <a:rPr lang="en-NZ" sz="1800" b="1" dirty="0">
                <a:solidFill>
                  <a:srgbClr val="001A72"/>
                </a:solidFill>
                <a:latin typeface="Gotham" panose="02000504050000020004" pitchFamily="2" charset="0"/>
              </a:rPr>
              <a:t>EEZ</a:t>
            </a: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) comes from bottom trawling. Kiwis’ fish supply, and exports, depends on this practice.</a:t>
            </a:r>
          </a:p>
          <a:p>
            <a:pPr>
              <a:lnSpc>
                <a:spcPct val="17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Fishing can and must be sustainable for every location and method, so Sealord proposes to close 89% of seamounts to bottom trawling in New Zealand’s EEZ.  Fishing on 11% of seamounts provides enough catch to meet local and global demand for New Zealand fish species that congregate over seamounts. </a:t>
            </a:r>
            <a:endParaRPr lang="en-NZ" sz="1800" dirty="0">
              <a:solidFill>
                <a:srgbClr val="001A72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65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E57AF7-9FD5-2457-7E8F-DAE7FDF45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3929"/>
            <a:ext cx="10515600" cy="1325563"/>
          </a:xfrm>
        </p:spPr>
        <p:txBody>
          <a:bodyPr/>
          <a:lstStyle/>
          <a:p>
            <a:r>
              <a:rPr lang="en-NZ" b="1" dirty="0">
                <a:solidFill>
                  <a:srgbClr val="001A72"/>
                </a:solidFill>
                <a:latin typeface="Gotham" panose="02000504050000020004" pitchFamily="2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A2016-CE17-ADF6-2CD8-8A214C707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469" y="1341120"/>
            <a:ext cx="8003177" cy="532964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New Zealand’s deep-sea fisheries produce 700 million servings of fresh seafood every year.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This is largely due to the significant number of seamounts in the volcanically active Pacific Ocean.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rgbClr val="001A72"/>
                </a:solidFill>
                <a:latin typeface="Gotham" panose="02000504050000020004" pitchFamily="2" charset="0"/>
              </a:rPr>
              <a:t>Seamounts are internationally defined as underwater topographical features rising 1,000m or more above the seabed.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Seamounts are an essential part of New Zealand’s marine ecosystem, forming one of the most fertile habitats for marine life and our most popular deep-water fish species.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These fish are caught by trawling established tracks on the seabed, which has proven to be the most effective and efficient way of sustainably fishing within our quota.</a:t>
            </a:r>
            <a:endParaRPr lang="en-NZ" sz="1800" dirty="0">
              <a:solidFill>
                <a:srgbClr val="001A72"/>
              </a:solidFill>
              <a:latin typeface="Gotham" panose="02000504050000020004" pitchFamily="2" charset="0"/>
            </a:endParaRPr>
          </a:p>
        </p:txBody>
      </p:sp>
      <p:pic>
        <p:nvPicPr>
          <p:cNvPr id="5" name="Picture 4" descr="A picture containing water, sky, outdoor, scene&#10;&#10;Description automatically generated">
            <a:extLst>
              <a:ext uri="{FF2B5EF4-FFF2-40B4-BE49-F238E27FC236}">
                <a16:creationId xmlns:a16="http://schemas.microsoft.com/office/drawing/2014/main" id="{926F292D-4D4C-F551-EDD8-883EEB9354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270" y="1497874"/>
            <a:ext cx="3274633" cy="2455974"/>
          </a:xfrm>
          <a:prstGeom prst="rect">
            <a:avLst/>
          </a:prstGeom>
        </p:spPr>
      </p:pic>
      <p:pic>
        <p:nvPicPr>
          <p:cNvPr id="9" name="Picture 8" descr="A picture containing water, sky, boat, outdoor&#10;&#10;Description automatically generated">
            <a:extLst>
              <a:ext uri="{FF2B5EF4-FFF2-40B4-BE49-F238E27FC236}">
                <a16:creationId xmlns:a16="http://schemas.microsoft.com/office/drawing/2014/main" id="{1F30D766-BA86-B028-3A74-678EC36B75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269" y="4050611"/>
            <a:ext cx="3352262" cy="25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604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085D-117A-03ED-A9FC-F40DDEE4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7830" y="540367"/>
            <a:ext cx="7783107" cy="592139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Concerns about the effect of bottom trawling have been raised by different groups.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rgbClr val="001A72"/>
                </a:solidFill>
                <a:latin typeface="Gotham" panose="02000504050000020004" pitchFamily="2" charset="0"/>
              </a:rPr>
              <a:t>In 2020, Hon David Parker and Eugenie Sage received a public petition against bottom trawling on seamounts co-signed by Greenpeace and other eNGOs.</a:t>
            </a:r>
          </a:p>
          <a:p>
            <a:pPr lvl="1">
              <a:lnSpc>
                <a:spcPct val="150000"/>
              </a:lnSpc>
            </a:pPr>
            <a:r>
              <a:rPr lang="en-US" sz="1600" dirty="0">
                <a:solidFill>
                  <a:srgbClr val="001A72"/>
                </a:solidFill>
                <a:latin typeface="Gotham" panose="02000504050000020004" pitchFamily="2" charset="0"/>
              </a:rPr>
              <a:t>These groups argued that because seamounts provide irreplaceable habitats and nurseries, bottom trawling must be banned to prevent habitat loss.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While the first trawl does damage parts of seamounts, subsequent trawls do not cause as much damage because they follow existing tracks.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Currently, many untouched seamounts remain legally accessible to trawlers, and fishing on these sites could result in damage to corals and sponges that would take years to recover.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At present, only 15 seamounts in New Zealand’s EEZ have ever been bottom trawled.</a:t>
            </a:r>
            <a:endParaRPr lang="en-NZ" sz="1800" dirty="0">
              <a:solidFill>
                <a:srgbClr val="001A72"/>
              </a:solidFill>
              <a:latin typeface="Gotham" panose="02000504050000020004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9C32F6-B912-D4D9-CE56-A06714D5F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2617" y="540367"/>
            <a:ext cx="3668879" cy="28948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2CC02-C974-B1C6-FA8B-C16DB8DCDE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84"/>
          <a:stretch/>
        </p:blipFill>
        <p:spPr>
          <a:xfrm>
            <a:off x="8092617" y="3586049"/>
            <a:ext cx="3663953" cy="3015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2404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CAA8-601D-B61D-D64F-7CBBD991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001A72"/>
                </a:solidFill>
                <a:latin typeface="Gotham" panose="02000504050000020004" pitchFamily="2" charset="0"/>
              </a:rPr>
              <a:t>Policy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085D-117A-03ED-A9FC-F40DDEE4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99" y="1553095"/>
            <a:ext cx="6407230" cy="486512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To protect the biodiversity of the ecosystems that exist on seamounts beyond doubt, Sealord proposes to close 89% of seamounts to bottom trawling in New Zealand’s EEZ.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Fishing on 11% of seamounts provides enough catch to meet local and global demand for New Zealand fish species.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It expands protections to Benthic Protection Areas (BPAs) and Seamount Closure Areas (SCAs) for 127 of the 142 known seamounts in NZ’s EEZ.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This represents every seamount that has never been trawled before.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C42EB6-EAC9-EDD5-2553-9ACD370E0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95" y="1763819"/>
            <a:ext cx="5137610" cy="385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89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CAA8-601D-B61D-D64F-7CBBD991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001A72"/>
                </a:solidFill>
                <a:latin typeface="Gotham" panose="02000504050000020004" pitchFamily="2" charset="0"/>
              </a:rPr>
              <a:t>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085D-117A-03ED-A9FC-F40DDEE4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463040"/>
            <a:ext cx="6418218" cy="5094514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In 1982, the United Nations established Exclusive Economic Zones all over the world.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This granted New Zealand special rights over the use of marine resources within 200 miles of its coastline, including seamounts.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New Zealand introduced the world leading Quota Management System (</a:t>
            </a:r>
            <a:r>
              <a:rPr lang="en-US" sz="1800" b="1" dirty="0">
                <a:solidFill>
                  <a:srgbClr val="001A72"/>
                </a:solidFill>
                <a:latin typeface="Gotham" panose="02000504050000020004" pitchFamily="2" charset="0"/>
              </a:rPr>
              <a:t>QMS</a:t>
            </a: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) in 1986 to ensure sustainable fishing</a:t>
            </a: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This operated alongside the Wildlife Act 1953 and the Marine Mammals Protection Act 1978.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There have been no targeted conservation provisions for seamounts until recently. </a:t>
            </a:r>
            <a:endParaRPr lang="en-US" sz="1800" dirty="0">
              <a:solidFill>
                <a:srgbClr val="001A72"/>
              </a:solidFill>
              <a:latin typeface="Gotham" panose="02000504050000020004" pitchFamily="2" charset="0"/>
            </a:endParaRPr>
          </a:p>
        </p:txBody>
      </p:sp>
      <p:pic>
        <p:nvPicPr>
          <p:cNvPr id="5" name="Picture 4" descr="A large white boat in the ocean&#10;&#10;Description automatically generated with low confidence">
            <a:extLst>
              <a:ext uri="{FF2B5EF4-FFF2-40B4-BE49-F238E27FC236}">
                <a16:creationId xmlns:a16="http://schemas.microsoft.com/office/drawing/2014/main" id="{0EDBA0C8-781F-68E0-C636-D342A72A94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66" y="1690688"/>
            <a:ext cx="5320937" cy="399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024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085D-117A-03ED-A9FC-F40DDEE4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724" y="563185"/>
            <a:ext cx="6701117" cy="573162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In </a:t>
            </a: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2001, </a:t>
            </a: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Seamount Closure Areas (SCAs)</a:t>
            </a: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 prohibited trawling on and above 17 seamounts to protect benthic biodiversity. 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In 2007, </a:t>
            </a: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Benthic Protection Areas (BPAs) banned dredging and bottom trawling in 32% of the EEZ.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As a result, 71 seamounts within the EEZ are entirely closed to bottom trawling.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In the following 15 years, 56 unprotected seamounts have remained untouched. No ‘exploratory trawling’ has taken place on seamounts.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This is because commercial bottom trawling vessels have consistently and sustainably met their total allowable catch whilst returning to existing trawl tracks.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8FD4B3-F960-9822-EA8F-C8AFA9CCE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331" y="563185"/>
            <a:ext cx="3698966" cy="5904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33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CAA8-601D-B61D-D64F-7CBBD991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001A72"/>
                </a:solidFill>
                <a:latin typeface="Gotham" panose="02000504050000020004" pitchFamily="2" charset="0"/>
              </a:rPr>
              <a:t>Seamounts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085D-117A-03ED-A9FC-F40DDEE4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674" y="1420722"/>
            <a:ext cx="6583680" cy="507215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/>
              </a:rPr>
              <a:t>Seamounts are one of the most common marine ecosystems, with more than 100,000 internationally. </a:t>
            </a:r>
            <a:endParaRPr lang="en-US" sz="1800" dirty="0">
              <a:solidFill>
                <a:srgbClr val="001A72"/>
              </a:solidFill>
              <a:latin typeface="Gotham" panose="02000504050000020004" pitchFamily="2" charset="0"/>
            </a:endParaRP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International consensus defines seamounts as underwater topographical features rising 1,000m or more above the seabed.  Smaller features are referred to as </a:t>
            </a:r>
            <a:r>
              <a:rPr lang="en-NZ" sz="1800" i="1" dirty="0">
                <a:solidFill>
                  <a:srgbClr val="001A72"/>
                </a:solidFill>
                <a:latin typeface="Gotham" panose="02000504050000020004" pitchFamily="2" charset="0"/>
              </a:rPr>
              <a:t>hills</a:t>
            </a: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 and </a:t>
            </a:r>
            <a:r>
              <a:rPr lang="en-NZ" sz="1800" i="1" dirty="0">
                <a:solidFill>
                  <a:srgbClr val="001A72"/>
                </a:solidFill>
                <a:latin typeface="Gotham" panose="02000504050000020004" pitchFamily="2" charset="0"/>
              </a:rPr>
              <a:t>knolls</a:t>
            </a: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NZ" sz="1800" dirty="0">
                <a:solidFill>
                  <a:srgbClr val="001A72"/>
                </a:solidFill>
                <a:latin typeface="Gotham" panose="02000504050000020004" pitchFamily="2" charset="0"/>
              </a:rPr>
              <a:t>These features provide rocky substrate for the attachment of sessile benthic organisms, colonies of which create biogenic habitats for other species.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Every seamount is different, with levels of biodiversity influenced by the physical oceanography, depth and temperature of water, underwater currents and habitat suitability.</a:t>
            </a:r>
          </a:p>
        </p:txBody>
      </p:sp>
      <p:pic>
        <p:nvPicPr>
          <p:cNvPr id="5" name="Picture 4" descr="A picture containing tree, nature, reef, surrounded&#10;&#10;Description automatically generated">
            <a:extLst>
              <a:ext uri="{FF2B5EF4-FFF2-40B4-BE49-F238E27FC236}">
                <a16:creationId xmlns:a16="http://schemas.microsoft.com/office/drawing/2014/main" id="{CF3A0300-C52D-AE26-A2F9-05E7CE8406C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2" b="20090"/>
          <a:stretch/>
        </p:blipFill>
        <p:spPr>
          <a:xfrm>
            <a:off x="6862354" y="1690688"/>
            <a:ext cx="5123975" cy="4257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407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2ECAA8-601D-B61D-D64F-7CBBD99126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b="1" dirty="0">
                <a:solidFill>
                  <a:srgbClr val="001A72"/>
                </a:solidFill>
                <a:latin typeface="Gotham" panose="02000504050000020004" pitchFamily="2" charset="0"/>
              </a:rPr>
              <a:t>Seamount benthic communities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B085D-117A-03ED-A9FC-F40DDEE4B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35974"/>
            <a:ext cx="9917783" cy="466725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In New Zealand, the fishery species that congregate above seamounts are orange roughy, oreos (smooth and black), cardinalfish and alfonsino.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Their habitat is characterized as bentho-pelagic – they live in the water column but tend to stay near the bottom.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When avoiding predation or fishing, they dive toward the sea floor – they can only be caught by nets that touch the bottom.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 panose="02000504050000020004" pitchFamily="2" charset="0"/>
              </a:rPr>
              <a:t>Notably, these species are not reliant on the seamount benthic ecosystem for food, nursery, refuge or spawning.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srgbClr val="001A72"/>
                </a:solidFill>
                <a:latin typeface="Gotham"/>
              </a:rPr>
              <a:t>No species commercially fished on New Zealand seamounts have a direct trophic relationship with species that are associated with the seamount benthic communities. </a:t>
            </a:r>
            <a:endParaRPr lang="en-US" sz="1800" dirty="0">
              <a:solidFill>
                <a:srgbClr val="001A72"/>
              </a:solidFill>
              <a:latin typeface="Gotham" panose="0200050405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3852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Sealord 2019">
  <a:themeElements>
    <a:clrScheme name="Sealord">
      <a:dk1>
        <a:srgbClr val="001A72"/>
      </a:dk1>
      <a:lt1>
        <a:sysClr val="window" lastClr="FFFFFF"/>
      </a:lt1>
      <a:dk2>
        <a:srgbClr val="44546A"/>
      </a:dk2>
      <a:lt2>
        <a:srgbClr val="E7E6E6"/>
      </a:lt2>
      <a:accent1>
        <a:srgbClr val="003DA5"/>
      </a:accent1>
      <a:accent2>
        <a:srgbClr val="00A1E4"/>
      </a:accent2>
      <a:accent3>
        <a:srgbClr val="75BEE9"/>
      </a:accent3>
      <a:accent4>
        <a:srgbClr val="4F5252"/>
      </a:accent4>
      <a:accent5>
        <a:srgbClr val="A7A9AC"/>
      </a:accent5>
      <a:accent6>
        <a:srgbClr val="E6E7E8"/>
      </a:accent6>
      <a:hlink>
        <a:srgbClr val="0563C1"/>
      </a:hlink>
      <a:folHlink>
        <a:srgbClr val="954F7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106D9587-6371-4614-9F56-4B45890E387A}" vid="{500F8620-E546-4698-8C6C-E6A54E999922}"/>
    </a:ext>
  </a:extLst>
</a:theme>
</file>

<file path=ppt/theme/theme3.xml><?xml version="1.0" encoding="utf-8"?>
<a:theme xmlns:a="http://schemas.openxmlformats.org/drawingml/2006/main" name="Sealord 2019">
  <a:themeElements>
    <a:clrScheme name="Sealord">
      <a:dk1>
        <a:srgbClr val="001A72"/>
      </a:dk1>
      <a:lt1>
        <a:sysClr val="window" lastClr="FFFFFF"/>
      </a:lt1>
      <a:dk2>
        <a:srgbClr val="44546A"/>
      </a:dk2>
      <a:lt2>
        <a:srgbClr val="E7E6E6"/>
      </a:lt2>
      <a:accent1>
        <a:srgbClr val="003DA5"/>
      </a:accent1>
      <a:accent2>
        <a:srgbClr val="00A1E4"/>
      </a:accent2>
      <a:accent3>
        <a:srgbClr val="75BEE9"/>
      </a:accent3>
      <a:accent4>
        <a:srgbClr val="4F5252"/>
      </a:accent4>
      <a:accent5>
        <a:srgbClr val="A7A9AC"/>
      </a:accent5>
      <a:accent6>
        <a:srgbClr val="E6E7E8"/>
      </a:accent6>
      <a:hlink>
        <a:srgbClr val="0563C1"/>
      </a:hlink>
      <a:folHlink>
        <a:srgbClr val="954F72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ealord Presentation Template 12 by 9" id="{D4C51C7E-FFCF-4E23-A339-A1E31DC082EF}" vid="{76147DBF-BA9F-4D17-92D3-FFFF050589D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ealord Group Document" ma:contentTypeID="0x010100267663A6BE117A499490FBE3F601CCAE0E00C03187BF0EB1B24E96013A840C968C6D" ma:contentTypeVersion="29" ma:contentTypeDescription="Use this content type for files in your private team sites." ma:contentTypeScope="" ma:versionID="55068fb554c3b0565c97f7e2da2c8671">
  <xsd:schema xmlns:xsd="http://www.w3.org/2001/XMLSchema" xmlns:xs="http://www.w3.org/2001/XMLSchema" xmlns:p="http://schemas.microsoft.com/office/2006/metadata/properties" xmlns:ns2="9a934d14-5d69-43b7-8914-66378f6ea53b" xmlns:ns3="2241bca7-bca4-4f51-ba85-3c7569183700" xmlns:ns4="cfc6e88c-e71f-4dac-9602-44edbbfd9c01" targetNamespace="http://schemas.microsoft.com/office/2006/metadata/properties" ma:root="true" ma:fieldsID="d0cdb0cc1ecc5261f657c9dccdfba6ad" ns2:_="" ns3:_="" ns4:_="">
    <xsd:import namespace="9a934d14-5d69-43b7-8914-66378f6ea53b"/>
    <xsd:import namespace="2241bca7-bca4-4f51-ba85-3c7569183700"/>
    <xsd:import namespace="cfc6e88c-e71f-4dac-9602-44edbbfd9c01"/>
    <xsd:element name="properties">
      <xsd:complexType>
        <xsd:sequence>
          <xsd:element name="documentManagement">
            <xsd:complexType>
              <xsd:all>
                <xsd:element ref="ns2:ContentOwner" minOccurs="0"/>
                <xsd:element ref="ns2:ReviewDate" minOccurs="0"/>
                <xsd:element ref="ns2:DocumentStatus" minOccurs="0"/>
                <xsd:element ref="ns2:DocumentControlVersion" minOccurs="0"/>
                <xsd:element ref="ns2:OriginalLocation" minOccurs="0"/>
                <xsd:element ref="ns2:cc00b802c1fd42629d0ec184d95c585a" minOccurs="0"/>
                <xsd:element ref="ns2:TaxCatchAll" minOccurs="0"/>
                <xsd:element ref="ns2:k72ef637df254dfe875cd25d37586184" minOccurs="0"/>
                <xsd:element ref="ns2:TaxCatchAllLabel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Location" minOccurs="0"/>
                <xsd:element ref="ns4:SharedWithUsers" minOccurs="0"/>
                <xsd:element ref="ns4:SharedWithDetails" minOccurs="0"/>
                <xsd:element ref="ns3:MediaServiceMetadata" minOccurs="0"/>
                <xsd:element ref="ns3:lcf76f155ced4ddcb4097134ff3c332f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934d14-5d69-43b7-8914-66378f6ea53b" elementFormDefault="qualified">
    <xsd:import namespace="http://schemas.microsoft.com/office/2006/documentManagement/types"/>
    <xsd:import namespace="http://schemas.microsoft.com/office/infopath/2007/PartnerControls"/>
    <xsd:element name="ContentOwner" ma:index="4" nillable="true" ma:displayName="Content Owner" ma:list="UserInfo" ma:SharePointGroup="0" ma:internalName="ContentOwner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eviewDate" ma:index="5" nillable="true" ma:displayName="Review Date" ma:format="DateOnly" ma:internalName="ReviewDate" ma:readOnly="false">
      <xsd:simpleType>
        <xsd:restriction base="dms:DateTime"/>
      </xsd:simpleType>
    </xsd:element>
    <xsd:element name="DocumentStatus" ma:index="6" nillable="true" ma:displayName="Document Status" ma:default="Approved" ma:description="&quot;Approved&quot;, &quot;Expired&quot; or &quot;Pending review&quot;" ma:format="Dropdown" ma:internalName="DocumentStatus">
      <xsd:simpleType>
        <xsd:restriction base="dms:Choice">
          <xsd:enumeration value="Fit for purpose"/>
          <xsd:enumeration value="Approved"/>
          <xsd:enumeration value="Expired"/>
          <xsd:enumeration value="Pending review"/>
        </xsd:restriction>
      </xsd:simpleType>
    </xsd:element>
    <xsd:element name="DocumentControlVersion" ma:index="7" nillable="true" ma:displayName="Document Control Version" ma:default="0" ma:description="Initialized by the flow with the current Document Control version. Initially 0 to indicate that it needs to be initialized.&#10;This is a version to enable future updates. E.g. currently initialized with 1. A future update would initialize with 2 and be able to upgrade from 1 to 2." ma:internalName="DocumentControlVersion" ma:readOnly="false" ma:percentage="FALSE">
      <xsd:simpleType>
        <xsd:restriction base="dms:Number">
          <xsd:minInclusive value="0"/>
        </xsd:restriction>
      </xsd:simpleType>
    </xsd:element>
    <xsd:element name="OriginalLocation" ma:index="8" nillable="true" ma:displayName="Original Location" ma:description="Contains the original location of the document before migration or archiving" ma:internalName="OriginalLocation" ma:readOnly="false">
      <xsd:simpleType>
        <xsd:restriction base="dms:Text">
          <xsd:maxLength value="255"/>
        </xsd:restriction>
      </xsd:simpleType>
    </xsd:element>
    <xsd:element name="cc00b802c1fd42629d0ec184d95c585a" ma:index="13" nillable="true" ma:taxonomy="true" ma:internalName="cc00b802c1fd42629d0ec184d95c585a" ma:taxonomyFieldName="SubArea" ma:displayName="Sub Area" ma:default="" ma:fieldId="{cc00b802-c1fd-4262-9d0e-c184d95c585a}" ma:sspId="b531fa52-ea2d-4c37-a302-9ed3d92ccc47" ma:termSetId="bd5dfa73-a6e5-49d1-8b52-94eee797c52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5" nillable="true" ma:displayName="Taxonomy Catch All Column" ma:hidden="true" ma:list="{1a499ab2-2761-4275-8958-31cf03d83146}" ma:internalName="TaxCatchAll" ma:showField="CatchAllData" ma:web="cfc6e88c-e71f-4dac-9602-44edbbfd9c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k72ef637df254dfe875cd25d37586184" ma:index="17" nillable="true" ma:taxonomy="true" ma:internalName="k72ef637df254dfe875cd25d37586184" ma:taxonomyFieldName="FunctionalArea" ma:displayName="Functional Area" ma:default="" ma:fieldId="{472ef637-df25-4dfe-875c-d25d37586184}" ma:taxonomyMulti="true" ma:sspId="b531fa52-ea2d-4c37-a302-9ed3d92ccc47" ma:termSetId="60fe8062-9fb5-4abd-b4e6-e159a1096d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Label" ma:index="18" nillable="true" ma:displayName="Taxonomy Catch All Column1" ma:hidden="true" ma:list="{1a499ab2-2761-4275-8958-31cf03d83146}" ma:internalName="TaxCatchAllLabel" ma:readOnly="true" ma:showField="CatchAllDataLabel" ma:web="cfc6e88c-e71f-4dac-9602-44edbbfd9c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41bca7-bca4-4f51-ba85-3c7569183700" elementFormDefault="qualified">
    <xsd:import namespace="http://schemas.microsoft.com/office/2006/documentManagement/types"/>
    <xsd:import namespace="http://schemas.microsoft.com/office/infopath/2007/PartnerControls"/>
    <xsd:element name="MediaServiceFastMetadata" ma:index="1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2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Location" ma:index="24" nillable="true" ma:displayName="Location" ma:internalName="MediaServiceLocation" ma:readOnly="true">
      <xsd:simpleType>
        <xsd:restriction base="dms:Text"/>
      </xsd:simpleType>
    </xsd:element>
    <xsd:element name="MediaServiceMetadata" ma:index="27" nillable="true" ma:displayName="MediaServiceMetadata" ma:hidden="true" ma:internalName="MediaServiceMetadata" ma:readOnly="true">
      <xsd:simpleType>
        <xsd:restriction base="dms:Note"/>
      </xsd:simpleType>
    </xsd:element>
    <xsd:element name="lcf76f155ced4ddcb4097134ff3c332f" ma:index="29" nillable="true" ma:taxonomy="true" ma:internalName="lcf76f155ced4ddcb4097134ff3c332f" ma:taxonomyFieldName="MediaServiceImageTags" ma:displayName="Image Tags" ma:readOnly="false" ma:fieldId="{5cf76f15-5ced-4ddc-b409-7134ff3c332f}" ma:taxonomyMulti="true" ma:sspId="b531fa52-ea2d-4c37-a302-9ed3d92ccc4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3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c6e88c-e71f-4dac-9602-44edbbfd9c01" elementFormDefault="qualified">
    <xsd:import namespace="http://schemas.microsoft.com/office/2006/documentManagement/types"/>
    <xsd:import namespace="http://schemas.microsoft.com/office/infopath/2007/PartnerControls"/>
    <xsd:element name="SharedWithUsers" ma:index="2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b531fa52-ea2d-4c37-a302-9ed3d92ccc47" ContentTypeId="0x010100267663A6BE117A499490FBE3F601CCAE0E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umentStatus xmlns="9a934d14-5d69-43b7-8914-66378f6ea53b">Approved</DocumentStatus>
    <DocumentControlVersion xmlns="9a934d14-5d69-43b7-8914-66378f6ea53b">0</DocumentControlVersion>
    <OriginalLocation xmlns="9a934d14-5d69-43b7-8914-66378f6ea53b" xsi:nil="true"/>
    <cc00b802c1fd42629d0ec184d95c585a xmlns="9a934d14-5d69-43b7-8914-66378f6ea53b">
      <Terms xmlns="http://schemas.microsoft.com/office/infopath/2007/PartnerControls"/>
    </cc00b802c1fd42629d0ec184d95c585a>
    <k72ef637df254dfe875cd25d37586184 xmlns="9a934d14-5d69-43b7-8914-66378f6ea53b">
      <Terms xmlns="http://schemas.microsoft.com/office/infopath/2007/PartnerControls"/>
    </k72ef637df254dfe875cd25d37586184>
    <TaxCatchAll xmlns="9a934d14-5d69-43b7-8914-66378f6ea53b" xsi:nil="true"/>
    <lcf76f155ced4ddcb4097134ff3c332f xmlns="2241bca7-bca4-4f51-ba85-3c7569183700">
      <Terms xmlns="http://schemas.microsoft.com/office/infopath/2007/PartnerControls"/>
    </lcf76f155ced4ddcb4097134ff3c332f>
    <ReviewDate xmlns="9a934d14-5d69-43b7-8914-66378f6ea53b" xsi:nil="true"/>
    <ContentOwner xmlns="9a934d14-5d69-43b7-8914-66378f6ea53b">
      <UserInfo>
        <DisplayName/>
        <AccountId xsi:nil="true"/>
        <AccountType/>
      </UserInfo>
    </ContentOwner>
    <SharedWithUsers xmlns="cfc6e88c-e71f-4dac-9602-44edbbfd9c01">
      <UserInfo>
        <DisplayName>Melissa Butler</DisplayName>
        <AccountId>29</AccountId>
        <AccountType/>
      </UserInfo>
      <UserInfo>
        <DisplayName>Kelly Way</DisplayName>
        <AccountId>172</AccountId>
        <AccountType/>
      </UserInfo>
      <UserInfo>
        <DisplayName>Doug Paulin</DisplayName>
        <AccountId>38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655CAF0D-64A8-45A4-8E54-A0C2B5FCBB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934d14-5d69-43b7-8914-66378f6ea53b"/>
    <ds:schemaRef ds:uri="2241bca7-bca4-4f51-ba85-3c7569183700"/>
    <ds:schemaRef ds:uri="cfc6e88c-e71f-4dac-9602-44edbbfd9c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45BFE3-1575-47DB-BF7F-B1CC2DB7096D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609DE0BF-BA02-43F2-B82D-C60D883AD3C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5A73EEA5-8EBA-4FB8-8547-9B65CABCF499}">
  <ds:schemaRefs>
    <ds:schemaRef ds:uri="http://purl.org/dc/dcmitype/"/>
    <ds:schemaRef ds:uri="http://schemas.openxmlformats.org/package/2006/metadata/core-properties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9a934d14-5d69-43b7-8914-66378f6ea53b"/>
    <ds:schemaRef ds:uri="http://purl.org/dc/terms/"/>
    <ds:schemaRef ds:uri="2241bca7-bca4-4f51-ba85-3c7569183700"/>
    <ds:schemaRef ds:uri="cfc6e88c-e71f-4dac-9602-44edbbfd9c01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1577</TotalTime>
  <Words>1148</Words>
  <Application>Microsoft Office PowerPoint</Application>
  <PresentationFormat>Widescreen</PresentationFormat>
  <Paragraphs>60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Gotham</vt:lpstr>
      <vt:lpstr>Office Theme</vt:lpstr>
      <vt:lpstr>1_Sealord 2019</vt:lpstr>
      <vt:lpstr>Sealord 2019</vt:lpstr>
      <vt:lpstr>Sustainable Seamount Bottom trawling</vt:lpstr>
      <vt:lpstr>Introduction</vt:lpstr>
      <vt:lpstr>Summary</vt:lpstr>
      <vt:lpstr>PowerPoint Presentation</vt:lpstr>
      <vt:lpstr>Policy Proposal</vt:lpstr>
      <vt:lpstr>Situation</vt:lpstr>
      <vt:lpstr>PowerPoint Presentation</vt:lpstr>
      <vt:lpstr>Seamounts</vt:lpstr>
      <vt:lpstr>Seamount benthic communities</vt:lpstr>
      <vt:lpstr>Key Myths</vt:lpstr>
      <vt:lpstr>Conclusion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Sustainable seamount bottom trawling</dc:title>
  <dc:creator>Joshua Whitford</dc:creator>
  <cp:lastModifiedBy>Kelly Way</cp:lastModifiedBy>
  <cp:revision>21</cp:revision>
  <dcterms:created xsi:type="dcterms:W3CDTF">2022-08-02T02:45:17Z</dcterms:created>
  <dcterms:modified xsi:type="dcterms:W3CDTF">2022-08-10T02:18:32Z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0x010100267663A6BE117A499490FBE3F601CCAE0E00C03187BF0EB1B24E96013A840C968C6D</vt:lpwstr>
  </property>
  <property fmtid="{D5CDD505-2E9C-101B-9397-08002B2CF9AE}" pid="3" name="SubArea">
    <vt:lpwstr/>
  </property>
  <property fmtid="{D5CDD505-2E9C-101B-9397-08002B2CF9AE}" pid="4" name="FunctionalArea">
    <vt:lpwstr/>
  </property>
  <property fmtid="{D5CDD505-2E9C-101B-9397-08002B2CF9AE}" pid="5" name="MediaServiceImageTags">
    <vt:lpwstr/>
  </property>
  <property fmtid="{D5CDD505-2E9C-101B-9397-08002B2CF9AE}" pid="6" name="n184b4424e8b4e69bf7f7d159dae0d88">
    <vt:lpwstr/>
  </property>
  <property fmtid="{D5CDD505-2E9C-101B-9397-08002B2CF9AE}" pid="7" name="Functional_x0020_Area">
    <vt:lpwstr/>
  </property>
  <property fmtid="{D5CDD505-2E9C-101B-9397-08002B2CF9AE}" pid="8" name="Functional Area">
    <vt:lpwstr/>
  </property>
</Properties>
</file>